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21" r:id="rId4"/>
  </p:sldMasterIdLst>
  <p:notesMasterIdLst>
    <p:notesMasterId r:id="rId15"/>
  </p:notesMasterIdLst>
  <p:sldIdLst>
    <p:sldId id="286" r:id="rId5"/>
    <p:sldId id="259" r:id="rId6"/>
    <p:sldId id="2147378317" r:id="rId7"/>
    <p:sldId id="2147378316" r:id="rId8"/>
    <p:sldId id="2147378318" r:id="rId9"/>
    <p:sldId id="2147378321" r:id="rId10"/>
    <p:sldId id="333" r:id="rId11"/>
    <p:sldId id="2147378322" r:id="rId12"/>
    <p:sldId id="2147378323" r:id="rId13"/>
    <p:sldId id="378" r:id="rId14"/>
  </p:sldIdLst>
  <p:sldSz cx="18288000" cy="10287000"/>
  <p:notesSz cx="6858000" cy="9144000"/>
  <p:embeddedFontLst>
    <p:embeddedFont>
      <p:font typeface="ＭＳ Ｐゴシック" panose="020B0600070205080204" pitchFamily="34" charset="-128"/>
      <p:regular r:id="rId16"/>
    </p:embeddedFont>
    <p:embeddedFont>
      <p:font typeface="Mabry Pro" panose="020B0604020202020204" charset="0"/>
      <p:regular r:id="rId17"/>
      <p:bold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Jon Ølnes, Signicat" id="{957E439F-4320-BD45-816A-67237FE14C3D}">
          <p14:sldIdLst>
            <p14:sldId id="286"/>
            <p14:sldId id="259"/>
            <p14:sldId id="2147378317"/>
            <p14:sldId id="2147378316"/>
            <p14:sldId id="2147378318"/>
            <p14:sldId id="2147378321"/>
            <p14:sldId id="333"/>
            <p14:sldId id="2147378322"/>
            <p14:sldId id="2147378323"/>
            <p14:sldId id="3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0F6"/>
    <a:srgbClr val="340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9416B-5274-49CE-94E3-5A8584A87794}" v="305" dt="2024-04-23T20:23:14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2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Ølnes" userId="c6d2e987-b349-4fed-8d33-b94162d7cd16" providerId="ADAL" clId="{FB49416B-5274-49CE-94E3-5A8584A87794}"/>
    <pc:docChg chg="undo custSel addSld delSld modSld sldOrd delSection modSection">
      <pc:chgData name="Jon Ølnes" userId="c6d2e987-b349-4fed-8d33-b94162d7cd16" providerId="ADAL" clId="{FB49416B-5274-49CE-94E3-5A8584A87794}" dt="2024-04-23T20:24:24.664" v="5853" actId="20577"/>
      <pc:docMkLst>
        <pc:docMk/>
      </pc:docMkLst>
      <pc:sldChg chg="modSp mod">
        <pc:chgData name="Jon Ølnes" userId="c6d2e987-b349-4fed-8d33-b94162d7cd16" providerId="ADAL" clId="{FB49416B-5274-49CE-94E3-5A8584A87794}" dt="2024-04-23T11:31:05.682" v="3888" actId="20577"/>
        <pc:sldMkLst>
          <pc:docMk/>
          <pc:sldMk cId="2830128287" sldId="286"/>
        </pc:sldMkLst>
        <pc:spChg chg="mod">
          <ac:chgData name="Jon Ølnes" userId="c6d2e987-b349-4fed-8d33-b94162d7cd16" providerId="ADAL" clId="{FB49416B-5274-49CE-94E3-5A8584A87794}" dt="2024-04-23T11:31:05.682" v="3888" actId="20577"/>
          <ac:spMkLst>
            <pc:docMk/>
            <pc:sldMk cId="2830128287" sldId="286"/>
            <ac:spMk id="2" creationId="{A1FC5762-375A-4211-963C-C1666906B7B1}"/>
          </ac:spMkLst>
        </pc:spChg>
      </pc:sldChg>
      <pc:sldChg chg="addSp delSp modSp add mod ord">
        <pc:chgData name="Jon Ølnes" userId="c6d2e987-b349-4fed-8d33-b94162d7cd16" providerId="ADAL" clId="{FB49416B-5274-49CE-94E3-5A8584A87794}" dt="2024-04-23T20:23:14.680" v="5846" actId="1076"/>
        <pc:sldMkLst>
          <pc:docMk/>
          <pc:sldMk cId="1881385191" sldId="333"/>
        </pc:sldMkLst>
        <pc:spChg chg="mod">
          <ac:chgData name="Jon Ølnes" userId="c6d2e987-b349-4fed-8d33-b94162d7cd16" providerId="ADAL" clId="{FB49416B-5274-49CE-94E3-5A8584A87794}" dt="2024-04-23T06:40:33.179" v="2594" actId="20577"/>
          <ac:spMkLst>
            <pc:docMk/>
            <pc:sldMk cId="1881385191" sldId="333"/>
            <ac:spMk id="3" creationId="{75AD6EDD-F2F1-4CE3-A5BF-BA76AAA7EE20}"/>
          </ac:spMkLst>
        </pc:spChg>
        <pc:spChg chg="mod">
          <ac:chgData name="Jon Ølnes" userId="c6d2e987-b349-4fed-8d33-b94162d7cd16" providerId="ADAL" clId="{FB49416B-5274-49CE-94E3-5A8584A87794}" dt="2024-04-23T06:38:36.334" v="2448" actId="478"/>
          <ac:spMkLst>
            <pc:docMk/>
            <pc:sldMk cId="1881385191" sldId="333"/>
            <ac:spMk id="5" creationId="{153C6EB6-A91C-44B3-B4AC-EF109A343613}"/>
          </ac:spMkLst>
        </pc:spChg>
        <pc:spChg chg="mod">
          <ac:chgData name="Jon Ølnes" userId="c6d2e987-b349-4fed-8d33-b94162d7cd16" providerId="ADAL" clId="{FB49416B-5274-49CE-94E3-5A8584A87794}" dt="2024-04-23T06:37:30.888" v="2438" actId="1076"/>
          <ac:spMkLst>
            <pc:docMk/>
            <pc:sldMk cId="1881385191" sldId="333"/>
            <ac:spMk id="6" creationId="{6C926487-76DF-4C42-B5CB-097681F7C379}"/>
          </ac:spMkLst>
        </pc:spChg>
        <pc:spChg chg="add 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7" creationId="{249C96C1-4A04-B10D-0463-70AD7FEE3C2C}"/>
          </ac:spMkLst>
        </pc:spChg>
        <pc:spChg chg="add 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9" creationId="{76FA7D88-2ED7-F4D0-63D8-1E9768F828F2}"/>
          </ac:spMkLst>
        </pc:spChg>
        <pc:spChg chg="add 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11" creationId="{0199114C-CE41-98D4-9699-8056CFCE5BAB}"/>
          </ac:spMkLst>
        </pc:spChg>
        <pc:spChg chg="add 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12" creationId="{D9CAB904-9BC1-1B98-6D2D-B4CC9272E7A0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13" creationId="{56724E7B-1231-40DF-9981-4FC194C81804}"/>
          </ac:spMkLst>
        </pc:spChg>
        <pc:spChg chg="add 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14" creationId="{C1AF6BEB-CF9F-A145-241D-ABE4E3F8A6F8}"/>
          </ac:spMkLst>
        </pc:spChg>
        <pc:spChg chg="del mod">
          <ac:chgData name="Jon Ølnes" userId="c6d2e987-b349-4fed-8d33-b94162d7cd16" providerId="ADAL" clId="{FB49416B-5274-49CE-94E3-5A8584A87794}" dt="2024-04-23T06:17:27.208" v="2172" actId="478"/>
          <ac:spMkLst>
            <pc:docMk/>
            <pc:sldMk cId="1881385191" sldId="333"/>
            <ac:spMk id="18" creationId="{E9EE929E-42FB-4EF2-86F0-EA250D6BC03F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22" creationId="{06736839-10E9-4723-8080-1DB163A55E55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28" creationId="{B48EBB42-768F-487E-ADD2-9A637CD9041E}"/>
          </ac:spMkLst>
        </pc:spChg>
        <pc:spChg chg="del mod">
          <ac:chgData name="Jon Ølnes" userId="c6d2e987-b349-4fed-8d33-b94162d7cd16" providerId="ADAL" clId="{FB49416B-5274-49CE-94E3-5A8584A87794}" dt="2024-04-23T06:14:29.807" v="2030" actId="478"/>
          <ac:spMkLst>
            <pc:docMk/>
            <pc:sldMk cId="1881385191" sldId="333"/>
            <ac:spMk id="29" creationId="{283F4DF7-1A3A-46A0-BE40-F81EAD450E2F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31" creationId="{CFB7C2BC-5CAA-4E09-83DA-4D83286A1194}"/>
          </ac:spMkLst>
        </pc:spChg>
        <pc:spChg chg="del mod">
          <ac:chgData name="Jon Ølnes" userId="c6d2e987-b349-4fed-8d33-b94162d7cd16" providerId="ADAL" clId="{FB49416B-5274-49CE-94E3-5A8584A87794}" dt="2024-04-23T06:40:13.056" v="2560" actId="478"/>
          <ac:spMkLst>
            <pc:docMk/>
            <pc:sldMk cId="1881385191" sldId="333"/>
            <ac:spMk id="33" creationId="{82C981D3-1CE3-4699-A604-FA4F3C5AA514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34" creationId="{A8EB4DC1-6CC5-43A1-9A6F-3EF329CC5C28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35" creationId="{363010B1-7BCD-416A-AEAF-EE9D894AAE84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36" creationId="{A66FF060-6DA5-45F2-B2D2-8B8E755E467F}"/>
          </ac:spMkLst>
        </pc:spChg>
        <pc:spChg chg="mod">
          <ac:chgData name="Jon Ølnes" userId="c6d2e987-b349-4fed-8d33-b94162d7cd16" providerId="ADAL" clId="{FB49416B-5274-49CE-94E3-5A8584A87794}" dt="2024-04-23T06:37:11.909" v="2436" actId="1076"/>
          <ac:spMkLst>
            <pc:docMk/>
            <pc:sldMk cId="1881385191" sldId="333"/>
            <ac:spMk id="38" creationId="{0C2D8595-A765-438D-A7A9-74865F4B131A}"/>
          </ac:spMkLst>
        </pc:spChg>
        <pc:spChg chg="del">
          <ac:chgData name="Jon Ølnes" userId="c6d2e987-b349-4fed-8d33-b94162d7cd16" providerId="ADAL" clId="{FB49416B-5274-49CE-94E3-5A8584A87794}" dt="2024-04-23T06:14:37.944" v="2034" actId="478"/>
          <ac:spMkLst>
            <pc:docMk/>
            <pc:sldMk cId="1881385191" sldId="333"/>
            <ac:spMk id="39" creationId="{794344FC-576F-4A39-BC6A-AE13153AA612}"/>
          </ac:spMkLst>
        </pc:spChg>
        <pc:spChg chg="del mod">
          <ac:chgData name="Jon Ølnes" userId="c6d2e987-b349-4fed-8d33-b94162d7cd16" providerId="ADAL" clId="{FB49416B-5274-49CE-94E3-5A8584A87794}" dt="2024-04-23T06:40:17.050" v="2562" actId="478"/>
          <ac:spMkLst>
            <pc:docMk/>
            <pc:sldMk cId="1881385191" sldId="333"/>
            <ac:spMk id="40" creationId="{41731B5A-8474-4099-8502-10F7C6294F34}"/>
          </ac:spMkLst>
        </pc:spChg>
        <pc:spChg chg="add mod">
          <ac:chgData name="Jon Ølnes" userId="c6d2e987-b349-4fed-8d33-b94162d7cd16" providerId="ADAL" clId="{FB49416B-5274-49CE-94E3-5A8584A87794}" dt="2024-04-23T06:59:17.896" v="2595" actId="207"/>
          <ac:spMkLst>
            <pc:docMk/>
            <pc:sldMk cId="1881385191" sldId="333"/>
            <ac:spMk id="43" creationId="{C6DE91CA-6B43-FE17-2975-E6A67EFCE90E}"/>
          </ac:spMkLst>
        </pc:spChg>
        <pc:spChg chg="del mod">
          <ac:chgData name="Jon Ølnes" userId="c6d2e987-b349-4fed-8d33-b94162d7cd16" providerId="ADAL" clId="{FB49416B-5274-49CE-94E3-5A8584A87794}" dt="2024-04-23T06:40:09.988" v="2558" actId="478"/>
          <ac:spMkLst>
            <pc:docMk/>
            <pc:sldMk cId="1881385191" sldId="333"/>
            <ac:spMk id="52" creationId="{2134E4ED-E746-4B5F-82AC-C325C850A004}"/>
          </ac:spMkLst>
        </pc:spChg>
        <pc:spChg chg="add del mod">
          <ac:chgData name="Jon Ølnes" userId="c6d2e987-b349-4fed-8d33-b94162d7cd16" providerId="ADAL" clId="{FB49416B-5274-49CE-94E3-5A8584A87794}" dt="2024-04-23T06:40:08.602" v="2557" actId="478"/>
          <ac:spMkLst>
            <pc:docMk/>
            <pc:sldMk cId="1881385191" sldId="333"/>
            <ac:spMk id="53" creationId="{CC3A966E-2712-43D3-BA54-7948C051C01D}"/>
          </ac:spMkLst>
        </pc:spChg>
        <pc:spChg chg="del mod">
          <ac:chgData name="Jon Ølnes" userId="c6d2e987-b349-4fed-8d33-b94162d7cd16" providerId="ADAL" clId="{FB49416B-5274-49CE-94E3-5A8584A87794}" dt="2024-04-23T06:40:14.777" v="2561" actId="478"/>
          <ac:spMkLst>
            <pc:docMk/>
            <pc:sldMk cId="1881385191" sldId="333"/>
            <ac:spMk id="58" creationId="{224F2674-2C16-48CC-85C9-2FB0CA62DD53}"/>
          </ac:spMkLst>
        </pc:spChg>
        <pc:spChg chg="mod">
          <ac:chgData name="Jon Ølnes" userId="c6d2e987-b349-4fed-8d33-b94162d7cd16" providerId="ADAL" clId="{FB49416B-5274-49CE-94E3-5A8584A87794}" dt="2024-04-23T06:36:44.124" v="2433" actId="1036"/>
          <ac:spMkLst>
            <pc:docMk/>
            <pc:sldMk cId="1881385191" sldId="333"/>
            <ac:spMk id="23556" creationId="{406777C6-32F5-4161-85B2-452E478C4869}"/>
          </ac:spMkLst>
        </pc:spChg>
        <pc:spChg chg="del mod">
          <ac:chgData name="Jon Ølnes" userId="c6d2e987-b349-4fed-8d33-b94162d7cd16" providerId="ADAL" clId="{FB49416B-5274-49CE-94E3-5A8584A87794}" dt="2024-04-23T06:17:31.958" v="2174" actId="478"/>
          <ac:spMkLst>
            <pc:docMk/>
            <pc:sldMk cId="1881385191" sldId="333"/>
            <ac:spMk id="23559" creationId="{842E4590-24D9-4DD7-8963-2D1261515EAB}"/>
          </ac:spMkLst>
        </pc:spChg>
        <pc:spChg chg="del mod">
          <ac:chgData name="Jon Ølnes" userId="c6d2e987-b349-4fed-8d33-b94162d7cd16" providerId="ADAL" clId="{FB49416B-5274-49CE-94E3-5A8584A87794}" dt="2024-04-23T06:17:29.538" v="2173" actId="478"/>
          <ac:spMkLst>
            <pc:docMk/>
            <pc:sldMk cId="1881385191" sldId="333"/>
            <ac:spMk id="23561" creationId="{CD54B595-22A1-4B0E-AE72-019095D792B5}"/>
          </ac:spMkLst>
        </pc:spChg>
        <pc:spChg chg="del mod">
          <ac:chgData name="Jon Ølnes" userId="c6d2e987-b349-4fed-8d33-b94162d7cd16" providerId="ADAL" clId="{FB49416B-5274-49CE-94E3-5A8584A87794}" dt="2024-04-23T06:40:06.166" v="2556" actId="478"/>
          <ac:spMkLst>
            <pc:docMk/>
            <pc:sldMk cId="1881385191" sldId="333"/>
            <ac:spMk id="23562" creationId="{8C23AB62-8A36-4EC2-A237-E4B6D44E24DD}"/>
          </ac:spMkLst>
        </pc:spChg>
        <pc:spChg chg="del mod">
          <ac:chgData name="Jon Ølnes" userId="c6d2e987-b349-4fed-8d33-b94162d7cd16" providerId="ADAL" clId="{FB49416B-5274-49CE-94E3-5A8584A87794}" dt="2024-04-23T06:40:01.597" v="2555" actId="478"/>
          <ac:spMkLst>
            <pc:docMk/>
            <pc:sldMk cId="1881385191" sldId="333"/>
            <ac:spMk id="23563" creationId="{5083B2A3-E34D-4DF5-AC10-DD0672C4D9BD}"/>
          </ac:spMkLst>
        </pc:spChg>
        <pc:spChg chg="del mod">
          <ac:chgData name="Jon Ølnes" userId="c6d2e987-b349-4fed-8d33-b94162d7cd16" providerId="ADAL" clId="{FB49416B-5274-49CE-94E3-5A8584A87794}" dt="2024-04-23T06:14:36.176" v="2033" actId="478"/>
          <ac:spMkLst>
            <pc:docMk/>
            <pc:sldMk cId="1881385191" sldId="333"/>
            <ac:spMk id="23564" creationId="{844CB9E3-0D47-47CE-81E1-D2EC21A43AF8}"/>
          </ac:spMkLst>
        </pc:spChg>
        <pc:spChg chg="del mod">
          <ac:chgData name="Jon Ølnes" userId="c6d2e987-b349-4fed-8d33-b94162d7cd16" providerId="ADAL" clId="{FB49416B-5274-49CE-94E3-5A8584A87794}" dt="2024-04-23T06:13:58.336" v="2024" actId="478"/>
          <ac:spMkLst>
            <pc:docMk/>
            <pc:sldMk cId="1881385191" sldId="333"/>
            <ac:spMk id="23571" creationId="{C1E03F9E-AAEC-4C7D-918C-FBA59CD6D128}"/>
          </ac:spMkLst>
        </pc:spChg>
        <pc:spChg chg="add del mod">
          <ac:chgData name="Jon Ølnes" userId="c6d2e987-b349-4fed-8d33-b94162d7cd16" providerId="ADAL" clId="{FB49416B-5274-49CE-94E3-5A8584A87794}" dt="2024-04-23T06:14:21.890" v="2029" actId="478"/>
          <ac:spMkLst>
            <pc:docMk/>
            <pc:sldMk cId="1881385191" sldId="333"/>
            <ac:spMk id="23572" creationId="{B0BBD181-83CE-458C-BC1E-FEC44B5861AF}"/>
          </ac:spMkLst>
        </pc:spChg>
        <pc:spChg chg="mod">
          <ac:chgData name="Jon Ølnes" userId="c6d2e987-b349-4fed-8d33-b94162d7cd16" providerId="ADAL" clId="{FB49416B-5274-49CE-94E3-5A8584A87794}" dt="2024-04-23T06:38:31.074" v="2447" actId="1076"/>
          <ac:spMkLst>
            <pc:docMk/>
            <pc:sldMk cId="1881385191" sldId="333"/>
            <ac:spMk id="23573" creationId="{53F8C5B6-3709-4A8C-BF9F-1CFC7005A51E}"/>
          </ac:spMkLst>
        </pc:spChg>
        <pc:spChg chg="del mod">
          <ac:chgData name="Jon Ølnes" userId="c6d2e987-b349-4fed-8d33-b94162d7cd16" providerId="ADAL" clId="{FB49416B-5274-49CE-94E3-5A8584A87794}" dt="2024-04-23T06:38:36.334" v="2448" actId="478"/>
          <ac:spMkLst>
            <pc:docMk/>
            <pc:sldMk cId="1881385191" sldId="333"/>
            <ac:spMk id="23580" creationId="{A2DC6062-08A5-48F1-8E7F-C344F1F9BDB8}"/>
          </ac:spMkLst>
        </pc:spChg>
        <pc:grpChg chg="del mod">
          <ac:chgData name="Jon Ølnes" userId="c6d2e987-b349-4fed-8d33-b94162d7cd16" providerId="ADAL" clId="{FB49416B-5274-49CE-94E3-5A8584A87794}" dt="2024-04-23T06:38:36.334" v="2448" actId="478"/>
          <ac:grpSpMkLst>
            <pc:docMk/>
            <pc:sldMk cId="1881385191" sldId="333"/>
            <ac:grpSpMk id="55" creationId="{55B93251-75B5-422D-BE05-2D4B8E4CF5C1}"/>
          </ac:grpSpMkLst>
        </pc:grpChg>
        <pc:picChg chg="add mod">
          <ac:chgData name="Jon Ølnes" userId="c6d2e987-b349-4fed-8d33-b94162d7cd16" providerId="ADAL" clId="{FB49416B-5274-49CE-94E3-5A8584A87794}" dt="2024-04-23T20:23:14.680" v="5846" actId="1076"/>
          <ac:picMkLst>
            <pc:docMk/>
            <pc:sldMk cId="1881385191" sldId="333"/>
            <ac:picMk id="1026" creationId="{64A46750-51EF-E0F3-0D39-753D186DE83F}"/>
          </ac:picMkLst>
        </pc:picChg>
        <pc:cxnChg chg="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4" creationId="{B35342A0-2E2E-46FF-88CA-D1772789775B}"/>
          </ac:cxnSpMkLst>
        </pc:cxnChg>
        <pc:cxnChg chg="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8" creationId="{A669CBBB-94DA-4302-9141-423CE14A2EC7}"/>
          </ac:cxnSpMkLst>
        </pc:cxnChg>
        <pc:cxnChg chg="del mod">
          <ac:chgData name="Jon Ølnes" userId="c6d2e987-b349-4fed-8d33-b94162d7cd16" providerId="ADAL" clId="{FB49416B-5274-49CE-94E3-5A8584A87794}" dt="2024-04-23T06:34:23.131" v="2384" actId="478"/>
          <ac:cxnSpMkLst>
            <pc:docMk/>
            <pc:sldMk cId="1881385191" sldId="333"/>
            <ac:cxnSpMk id="10" creationId="{8FE7AEF4-D3DF-4A17-B97D-089F4B59CF15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23" creationId="{B59315F8-7F52-74CF-8FD3-6A78C0F336E6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24" creationId="{1A9D52FC-4983-EEEA-460B-A4A58238AF6A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25" creationId="{63D8F692-DF60-37D7-189C-E7806C6107E0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26" creationId="{C54418EE-4A54-7131-CD06-89F1208463C5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27" creationId="{CEF43600-BD24-079D-69B8-AFF2D770D90A}"/>
          </ac:cxnSpMkLst>
        </pc:cxnChg>
        <pc:cxnChg chg="add mod">
          <ac:chgData name="Jon Ølnes" userId="c6d2e987-b349-4fed-8d33-b94162d7cd16" providerId="ADAL" clId="{FB49416B-5274-49CE-94E3-5A8584A87794}" dt="2024-04-23T06:36:44.124" v="2433" actId="1036"/>
          <ac:cxnSpMkLst>
            <pc:docMk/>
            <pc:sldMk cId="1881385191" sldId="333"/>
            <ac:cxnSpMk id="30" creationId="{0F1E9639-DA3C-6036-8010-559D987CD926}"/>
          </ac:cxnSpMkLst>
        </pc:cxnChg>
        <pc:cxnChg chg="del mod">
          <ac:chgData name="Jon Ølnes" userId="c6d2e987-b349-4fed-8d33-b94162d7cd16" providerId="ADAL" clId="{FB49416B-5274-49CE-94E3-5A8584A87794}" dt="2024-04-23T06:38:04.100" v="2443" actId="478"/>
          <ac:cxnSpMkLst>
            <pc:docMk/>
            <pc:sldMk cId="1881385191" sldId="333"/>
            <ac:cxnSpMk id="49" creationId="{07C1104A-A079-4EAA-92A3-5C67E375E95C}"/>
          </ac:cxnSpMkLst>
        </pc:cxnChg>
        <pc:cxnChg chg="del mod">
          <ac:chgData name="Jon Ølnes" userId="c6d2e987-b349-4fed-8d33-b94162d7cd16" providerId="ADAL" clId="{FB49416B-5274-49CE-94E3-5A8584A87794}" dt="2024-04-23T06:38:05.244" v="2444" actId="478"/>
          <ac:cxnSpMkLst>
            <pc:docMk/>
            <pc:sldMk cId="1881385191" sldId="333"/>
            <ac:cxnSpMk id="56" creationId="{056EBE89-2C54-4404-A5FA-846F7D3D535F}"/>
          </ac:cxnSpMkLst>
        </pc:cxnChg>
        <pc:cxnChg chg="mod">
          <ac:chgData name="Jon Ølnes" userId="c6d2e987-b349-4fed-8d33-b94162d7cd16" providerId="ADAL" clId="{FB49416B-5274-49CE-94E3-5A8584A87794}" dt="2024-04-23T06:38:14.199" v="2445" actId="1582"/>
          <ac:cxnSpMkLst>
            <pc:docMk/>
            <pc:sldMk cId="1881385191" sldId="333"/>
            <ac:cxnSpMk id="57" creationId="{AF6746B7-9E09-4D09-9FA8-847036574017}"/>
          </ac:cxnSpMkLst>
        </pc:cxnChg>
      </pc:sldChg>
      <pc:sldChg chg="modSp mod">
        <pc:chgData name="Jon Ølnes" userId="c6d2e987-b349-4fed-8d33-b94162d7cd16" providerId="ADAL" clId="{FB49416B-5274-49CE-94E3-5A8584A87794}" dt="2024-04-23T09:26:09.907" v="3878" actId="20577"/>
        <pc:sldMkLst>
          <pc:docMk/>
          <pc:sldMk cId="3213018875" sldId="378"/>
        </pc:sldMkLst>
        <pc:spChg chg="mod">
          <ac:chgData name="Jon Ølnes" userId="c6d2e987-b349-4fed-8d33-b94162d7cd16" providerId="ADAL" clId="{FB49416B-5274-49CE-94E3-5A8584A87794}" dt="2024-04-23T09:26:09.907" v="3878" actId="20577"/>
          <ac:spMkLst>
            <pc:docMk/>
            <pc:sldMk cId="3213018875" sldId="378"/>
            <ac:spMk id="9" creationId="{D6074745-421E-4BA1-9853-E2F83F6A8945}"/>
          </ac:spMkLst>
        </pc:spChg>
      </pc:sldChg>
      <pc:sldChg chg="del">
        <pc:chgData name="Jon Ølnes" userId="c6d2e987-b349-4fed-8d33-b94162d7cd16" providerId="ADAL" clId="{FB49416B-5274-49CE-94E3-5A8584A87794}" dt="2024-04-22T22:29:01.908" v="1507" actId="47"/>
        <pc:sldMkLst>
          <pc:docMk/>
          <pc:sldMk cId="3721873045" sldId="2145707138"/>
        </pc:sldMkLst>
      </pc:sldChg>
      <pc:sldChg chg="del">
        <pc:chgData name="Jon Ølnes" userId="c6d2e987-b349-4fed-8d33-b94162d7cd16" providerId="ADAL" clId="{FB49416B-5274-49CE-94E3-5A8584A87794}" dt="2024-04-22T22:29:17.940" v="1512" actId="47"/>
        <pc:sldMkLst>
          <pc:docMk/>
          <pc:sldMk cId="3265391678" sldId="2145707140"/>
        </pc:sldMkLst>
      </pc:sldChg>
      <pc:sldChg chg="del">
        <pc:chgData name="Jon Ølnes" userId="c6d2e987-b349-4fed-8d33-b94162d7cd16" providerId="ADAL" clId="{FB49416B-5274-49CE-94E3-5A8584A87794}" dt="2024-04-22T22:29:18.675" v="1513" actId="47"/>
        <pc:sldMkLst>
          <pc:docMk/>
          <pc:sldMk cId="204797106" sldId="2145707141"/>
        </pc:sldMkLst>
      </pc:sldChg>
      <pc:sldChg chg="del">
        <pc:chgData name="Jon Ølnes" userId="c6d2e987-b349-4fed-8d33-b94162d7cd16" providerId="ADAL" clId="{FB49416B-5274-49CE-94E3-5A8584A87794}" dt="2024-04-22T22:29:13.279" v="1510" actId="47"/>
        <pc:sldMkLst>
          <pc:docMk/>
          <pc:sldMk cId="2790200965" sldId="2145707143"/>
        </pc:sldMkLst>
      </pc:sldChg>
      <pc:sldChg chg="del">
        <pc:chgData name="Jon Ølnes" userId="c6d2e987-b349-4fed-8d33-b94162d7cd16" providerId="ADAL" clId="{FB49416B-5274-49CE-94E3-5A8584A87794}" dt="2024-04-22T22:28:47.577" v="1502" actId="47"/>
        <pc:sldMkLst>
          <pc:docMk/>
          <pc:sldMk cId="969842725" sldId="2145707364"/>
        </pc:sldMkLst>
      </pc:sldChg>
      <pc:sldChg chg="del">
        <pc:chgData name="Jon Ølnes" userId="c6d2e987-b349-4fed-8d33-b94162d7cd16" providerId="ADAL" clId="{FB49416B-5274-49CE-94E3-5A8584A87794}" dt="2024-04-22T22:28:43.486" v="1500" actId="47"/>
        <pc:sldMkLst>
          <pc:docMk/>
          <pc:sldMk cId="2095353416" sldId="2147378296"/>
        </pc:sldMkLst>
      </pc:sldChg>
      <pc:sldChg chg="del">
        <pc:chgData name="Jon Ølnes" userId="c6d2e987-b349-4fed-8d33-b94162d7cd16" providerId="ADAL" clId="{FB49416B-5274-49CE-94E3-5A8584A87794}" dt="2024-04-22T22:28:45.458" v="1501" actId="47"/>
        <pc:sldMkLst>
          <pc:docMk/>
          <pc:sldMk cId="1834059069" sldId="2147378297"/>
        </pc:sldMkLst>
      </pc:sldChg>
      <pc:sldChg chg="del">
        <pc:chgData name="Jon Ølnes" userId="c6d2e987-b349-4fed-8d33-b94162d7cd16" providerId="ADAL" clId="{FB49416B-5274-49CE-94E3-5A8584A87794}" dt="2024-04-22T22:28:59.979" v="1506" actId="47"/>
        <pc:sldMkLst>
          <pc:docMk/>
          <pc:sldMk cId="1970809274" sldId="2147378300"/>
        </pc:sldMkLst>
      </pc:sldChg>
      <pc:sldChg chg="del">
        <pc:chgData name="Jon Ølnes" userId="c6d2e987-b349-4fed-8d33-b94162d7cd16" providerId="ADAL" clId="{FB49416B-5274-49CE-94E3-5A8584A87794}" dt="2024-04-23T09:25:52.849" v="3854" actId="47"/>
        <pc:sldMkLst>
          <pc:docMk/>
          <pc:sldMk cId="1191925327" sldId="2147378303"/>
        </pc:sldMkLst>
      </pc:sldChg>
      <pc:sldChg chg="del">
        <pc:chgData name="Jon Ølnes" userId="c6d2e987-b349-4fed-8d33-b94162d7cd16" providerId="ADAL" clId="{FB49416B-5274-49CE-94E3-5A8584A87794}" dt="2024-04-22T22:28:51.022" v="1503" actId="47"/>
        <pc:sldMkLst>
          <pc:docMk/>
          <pc:sldMk cId="3650168634" sldId="2147378304"/>
        </pc:sldMkLst>
      </pc:sldChg>
      <pc:sldChg chg="del">
        <pc:chgData name="Jon Ølnes" userId="c6d2e987-b349-4fed-8d33-b94162d7cd16" providerId="ADAL" clId="{FB49416B-5274-49CE-94E3-5A8584A87794}" dt="2024-04-22T22:29:10.788" v="1508" actId="47"/>
        <pc:sldMkLst>
          <pc:docMk/>
          <pc:sldMk cId="3279921737" sldId="2147378305"/>
        </pc:sldMkLst>
      </pc:sldChg>
      <pc:sldChg chg="del">
        <pc:chgData name="Jon Ølnes" userId="c6d2e987-b349-4fed-8d33-b94162d7cd16" providerId="ADAL" clId="{FB49416B-5274-49CE-94E3-5A8584A87794}" dt="2024-04-23T09:25:55.224" v="3855" actId="47"/>
        <pc:sldMkLst>
          <pc:docMk/>
          <pc:sldMk cId="3992608081" sldId="2147378306"/>
        </pc:sldMkLst>
      </pc:sldChg>
      <pc:sldChg chg="del">
        <pc:chgData name="Jon Ølnes" userId="c6d2e987-b349-4fed-8d33-b94162d7cd16" providerId="ADAL" clId="{FB49416B-5274-49CE-94E3-5A8584A87794}" dt="2024-04-22T22:29:16.967" v="1511" actId="47"/>
        <pc:sldMkLst>
          <pc:docMk/>
          <pc:sldMk cId="1978374668" sldId="2147378307"/>
        </pc:sldMkLst>
      </pc:sldChg>
      <pc:sldChg chg="del">
        <pc:chgData name="Jon Ølnes" userId="c6d2e987-b349-4fed-8d33-b94162d7cd16" providerId="ADAL" clId="{FB49416B-5274-49CE-94E3-5A8584A87794}" dt="2024-04-22T22:29:20.279" v="1514" actId="47"/>
        <pc:sldMkLst>
          <pc:docMk/>
          <pc:sldMk cId="3751856514" sldId="2147378309"/>
        </pc:sldMkLst>
      </pc:sldChg>
      <pc:sldChg chg="del">
        <pc:chgData name="Jon Ølnes" userId="c6d2e987-b349-4fed-8d33-b94162d7cd16" providerId="ADAL" clId="{FB49416B-5274-49CE-94E3-5A8584A87794}" dt="2024-04-22T22:29:12.314" v="1509" actId="47"/>
        <pc:sldMkLst>
          <pc:docMk/>
          <pc:sldMk cId="955677133" sldId="2147378312"/>
        </pc:sldMkLst>
      </pc:sldChg>
      <pc:sldChg chg="del">
        <pc:chgData name="Jon Ølnes" userId="c6d2e987-b349-4fed-8d33-b94162d7cd16" providerId="ADAL" clId="{FB49416B-5274-49CE-94E3-5A8584A87794}" dt="2024-04-22T22:28:53.574" v="1504" actId="47"/>
        <pc:sldMkLst>
          <pc:docMk/>
          <pc:sldMk cId="2470942509" sldId="2147378313"/>
        </pc:sldMkLst>
      </pc:sldChg>
      <pc:sldChg chg="del">
        <pc:chgData name="Jon Ølnes" userId="c6d2e987-b349-4fed-8d33-b94162d7cd16" providerId="ADAL" clId="{FB49416B-5274-49CE-94E3-5A8584A87794}" dt="2024-04-22T22:28:56.919" v="1505" actId="47"/>
        <pc:sldMkLst>
          <pc:docMk/>
          <pc:sldMk cId="1453660687" sldId="2147378314"/>
        </pc:sldMkLst>
      </pc:sldChg>
      <pc:sldChg chg="modSp new del mod">
        <pc:chgData name="Jon Ølnes" userId="c6d2e987-b349-4fed-8d33-b94162d7cd16" providerId="ADAL" clId="{FB49416B-5274-49CE-94E3-5A8584A87794}" dt="2024-04-22T21:22:02.543" v="1128" actId="47"/>
        <pc:sldMkLst>
          <pc:docMk/>
          <pc:sldMk cId="2080320977" sldId="2147378315"/>
        </pc:sldMkLst>
        <pc:spChg chg="mod">
          <ac:chgData name="Jon Ølnes" userId="c6d2e987-b349-4fed-8d33-b94162d7cd16" providerId="ADAL" clId="{FB49416B-5274-49CE-94E3-5A8584A87794}" dt="2024-04-22T21:19:31.614" v="1023" actId="14100"/>
          <ac:spMkLst>
            <pc:docMk/>
            <pc:sldMk cId="2080320977" sldId="2147378315"/>
            <ac:spMk id="2" creationId="{910418FF-44C5-BE3F-177F-C5406CF01A0F}"/>
          </ac:spMkLst>
        </pc:spChg>
        <pc:spChg chg="mod">
          <ac:chgData name="Jon Ølnes" userId="c6d2e987-b349-4fed-8d33-b94162d7cd16" providerId="ADAL" clId="{FB49416B-5274-49CE-94E3-5A8584A87794}" dt="2024-04-21T09:37:56.770" v="891" actId="20577"/>
          <ac:spMkLst>
            <pc:docMk/>
            <pc:sldMk cId="2080320977" sldId="2147378315"/>
            <ac:spMk id="3" creationId="{DA0FAA8E-627C-2D26-47A5-4D332390A69B}"/>
          </ac:spMkLst>
        </pc:spChg>
      </pc:sldChg>
      <pc:sldChg chg="new del">
        <pc:chgData name="Jon Ølnes" userId="c6d2e987-b349-4fed-8d33-b94162d7cd16" providerId="ADAL" clId="{FB49416B-5274-49CE-94E3-5A8584A87794}" dt="2024-04-21T09:31:34.690" v="212" actId="680"/>
        <pc:sldMkLst>
          <pc:docMk/>
          <pc:sldMk cId="3269940360" sldId="2147378315"/>
        </pc:sldMkLst>
      </pc:sldChg>
      <pc:sldChg chg="addSp delSp modSp new mod modClrScheme chgLayout">
        <pc:chgData name="Jon Ølnes" userId="c6d2e987-b349-4fed-8d33-b94162d7cd16" providerId="ADAL" clId="{FB49416B-5274-49CE-94E3-5A8584A87794}" dt="2024-04-22T21:41:12.540" v="1167" actId="1076"/>
        <pc:sldMkLst>
          <pc:docMk/>
          <pc:sldMk cId="2443462314" sldId="2147378316"/>
        </pc:sldMkLst>
        <pc:spChg chg="del">
          <ac:chgData name="Jon Ølnes" userId="c6d2e987-b349-4fed-8d33-b94162d7cd16" providerId="ADAL" clId="{FB49416B-5274-49CE-94E3-5A8584A87794}" dt="2024-04-22T21:27:46.811" v="1129" actId="700"/>
          <ac:spMkLst>
            <pc:docMk/>
            <pc:sldMk cId="2443462314" sldId="2147378316"/>
            <ac:spMk id="2" creationId="{717D22B1-6B99-9CCF-FEDF-B3F919D21672}"/>
          </ac:spMkLst>
        </pc:spChg>
        <pc:spChg chg="del">
          <ac:chgData name="Jon Ølnes" userId="c6d2e987-b349-4fed-8d33-b94162d7cd16" providerId="ADAL" clId="{FB49416B-5274-49CE-94E3-5A8584A87794}" dt="2024-04-22T21:27:46.811" v="1129" actId="700"/>
          <ac:spMkLst>
            <pc:docMk/>
            <pc:sldMk cId="2443462314" sldId="2147378316"/>
            <ac:spMk id="3" creationId="{346F5045-705C-0B62-79F5-5FB3C1E3D72C}"/>
          </ac:spMkLst>
        </pc:spChg>
        <pc:spChg chg="mod ord">
          <ac:chgData name="Jon Ølnes" userId="c6d2e987-b349-4fed-8d33-b94162d7cd16" providerId="ADAL" clId="{FB49416B-5274-49CE-94E3-5A8584A87794}" dt="2024-04-22T21:27:46.811" v="1129" actId="700"/>
          <ac:spMkLst>
            <pc:docMk/>
            <pc:sldMk cId="2443462314" sldId="2147378316"/>
            <ac:spMk id="4" creationId="{6AA6F6FA-5115-06A2-499C-4BDB2689A6D2}"/>
          </ac:spMkLst>
        </pc:spChg>
        <pc:spChg chg="add mod">
          <ac:chgData name="Jon Ølnes" userId="c6d2e987-b349-4fed-8d33-b94162d7cd16" providerId="ADAL" clId="{FB49416B-5274-49CE-94E3-5A8584A87794}" dt="2024-04-22T21:41:12.540" v="1167" actId="1076"/>
          <ac:spMkLst>
            <pc:docMk/>
            <pc:sldMk cId="2443462314" sldId="2147378316"/>
            <ac:spMk id="13" creationId="{13F495BD-EB6D-B95D-E7A7-BD28EB43681B}"/>
          </ac:spMkLst>
        </pc:spChg>
        <pc:picChg chg="add del">
          <ac:chgData name="Jon Ølnes" userId="c6d2e987-b349-4fed-8d33-b94162d7cd16" providerId="ADAL" clId="{FB49416B-5274-49CE-94E3-5A8584A87794}" dt="2024-04-22T21:32:45.121" v="1131" actId="478"/>
          <ac:picMkLst>
            <pc:docMk/>
            <pc:sldMk cId="2443462314" sldId="2147378316"/>
            <ac:picMk id="6" creationId="{075700B3-8922-58A4-7F82-479596AD408D}"/>
          </ac:picMkLst>
        </pc:picChg>
        <pc:picChg chg="add del">
          <ac:chgData name="Jon Ølnes" userId="c6d2e987-b349-4fed-8d33-b94162d7cd16" providerId="ADAL" clId="{FB49416B-5274-49CE-94E3-5A8584A87794}" dt="2024-04-22T21:33:07.312" v="1135" actId="478"/>
          <ac:picMkLst>
            <pc:docMk/>
            <pc:sldMk cId="2443462314" sldId="2147378316"/>
            <ac:picMk id="8" creationId="{BA1F01BE-E52F-90DD-B53A-876DE952B621}"/>
          </ac:picMkLst>
        </pc:picChg>
        <pc:picChg chg="add del">
          <ac:chgData name="Jon Ølnes" userId="c6d2e987-b349-4fed-8d33-b94162d7cd16" providerId="ADAL" clId="{FB49416B-5274-49CE-94E3-5A8584A87794}" dt="2024-04-22T21:33:04.658" v="1134" actId="478"/>
          <ac:picMkLst>
            <pc:docMk/>
            <pc:sldMk cId="2443462314" sldId="2147378316"/>
            <ac:picMk id="10" creationId="{1F645837-AA4F-EB3B-8D03-239D0A523FCF}"/>
          </ac:picMkLst>
        </pc:picChg>
        <pc:picChg chg="add mod">
          <ac:chgData name="Jon Ølnes" userId="c6d2e987-b349-4fed-8d33-b94162d7cd16" providerId="ADAL" clId="{FB49416B-5274-49CE-94E3-5A8584A87794}" dt="2024-04-22T21:39:39.845" v="1137" actId="1076"/>
          <ac:picMkLst>
            <pc:docMk/>
            <pc:sldMk cId="2443462314" sldId="2147378316"/>
            <ac:picMk id="12" creationId="{268B096C-F717-A9B4-B814-011D1AE4733F}"/>
          </ac:picMkLst>
        </pc:picChg>
        <pc:picChg chg="add mod">
          <ac:chgData name="Jon Ølnes" userId="c6d2e987-b349-4fed-8d33-b94162d7cd16" providerId="ADAL" clId="{FB49416B-5274-49CE-94E3-5A8584A87794}" dt="2024-04-22T21:40:44.226" v="1141" actId="1076"/>
          <ac:picMkLst>
            <pc:docMk/>
            <pc:sldMk cId="2443462314" sldId="2147378316"/>
            <ac:picMk id="2050" creationId="{910EB2EA-647B-BAAA-2F5D-0093FB00CEC5}"/>
          </ac:picMkLst>
        </pc:picChg>
      </pc:sldChg>
      <pc:sldChg chg="addSp delSp modSp new mod">
        <pc:chgData name="Jon Ølnes" userId="c6d2e987-b349-4fed-8d33-b94162d7cd16" providerId="ADAL" clId="{FB49416B-5274-49CE-94E3-5A8584A87794}" dt="2024-04-22T21:21:46.428" v="1127" actId="207"/>
        <pc:sldMkLst>
          <pc:docMk/>
          <pc:sldMk cId="3247461639" sldId="2147378317"/>
        </pc:sldMkLst>
        <pc:spChg chg="add mod">
          <ac:chgData name="Jon Ølnes" userId="c6d2e987-b349-4fed-8d33-b94162d7cd16" providerId="ADAL" clId="{FB49416B-5274-49CE-94E3-5A8584A87794}" dt="2024-04-22T21:18:47.747" v="1015" actId="1076"/>
          <ac:spMkLst>
            <pc:docMk/>
            <pc:sldMk cId="3247461639" sldId="2147378317"/>
            <ac:spMk id="3" creationId="{675E3BEE-8CAC-6349-5DC8-480BC05BD1E3}"/>
          </ac:spMkLst>
        </pc:spChg>
        <pc:spChg chg="add mod">
          <ac:chgData name="Jon Ølnes" userId="c6d2e987-b349-4fed-8d33-b94162d7cd16" providerId="ADAL" clId="{FB49416B-5274-49CE-94E3-5A8584A87794}" dt="2024-04-22T21:20:07.391" v="1032" actId="1076"/>
          <ac:spMkLst>
            <pc:docMk/>
            <pc:sldMk cId="3247461639" sldId="2147378317"/>
            <ac:spMk id="4" creationId="{F448DBD8-6CB0-D884-2D55-94DC66EF407A}"/>
          </ac:spMkLst>
        </pc:spChg>
        <pc:spChg chg="add mod">
          <ac:chgData name="Jon Ølnes" userId="c6d2e987-b349-4fed-8d33-b94162d7cd16" providerId="ADAL" clId="{FB49416B-5274-49CE-94E3-5A8584A87794}" dt="2024-04-22T21:17:34.207" v="945" actId="20577"/>
          <ac:spMkLst>
            <pc:docMk/>
            <pc:sldMk cId="3247461639" sldId="2147378317"/>
            <ac:spMk id="5" creationId="{A69A9C2F-D2F4-A1A4-9805-F890D7562CAC}"/>
          </ac:spMkLst>
        </pc:spChg>
        <pc:spChg chg="add mod">
          <ac:chgData name="Jon Ølnes" userId="c6d2e987-b349-4fed-8d33-b94162d7cd16" providerId="ADAL" clId="{FB49416B-5274-49CE-94E3-5A8584A87794}" dt="2024-04-22T21:19:53.315" v="1031" actId="1076"/>
          <ac:spMkLst>
            <pc:docMk/>
            <pc:sldMk cId="3247461639" sldId="2147378317"/>
            <ac:spMk id="6" creationId="{EE0C81F7-04E8-CD99-241F-BC2CF0EB7AFA}"/>
          </ac:spMkLst>
        </pc:spChg>
        <pc:spChg chg="add mod">
          <ac:chgData name="Jon Ølnes" userId="c6d2e987-b349-4fed-8d33-b94162d7cd16" providerId="ADAL" clId="{FB49416B-5274-49CE-94E3-5A8584A87794}" dt="2024-04-22T21:21:41.963" v="1126" actId="207"/>
          <ac:spMkLst>
            <pc:docMk/>
            <pc:sldMk cId="3247461639" sldId="2147378317"/>
            <ac:spMk id="7" creationId="{5F153BFA-0786-5AA5-4C1A-60C775FAFA41}"/>
          </ac:spMkLst>
        </pc:spChg>
        <pc:spChg chg="add mod">
          <ac:chgData name="Jon Ølnes" userId="c6d2e987-b349-4fed-8d33-b94162d7cd16" providerId="ADAL" clId="{FB49416B-5274-49CE-94E3-5A8584A87794}" dt="2024-04-22T21:21:46.428" v="1127" actId="207"/>
          <ac:spMkLst>
            <pc:docMk/>
            <pc:sldMk cId="3247461639" sldId="2147378317"/>
            <ac:spMk id="8" creationId="{0069A3DB-722D-6416-2F84-A8B04F30D423}"/>
          </ac:spMkLst>
        </pc:spChg>
        <pc:picChg chg="add">
          <ac:chgData name="Jon Ølnes" userId="c6d2e987-b349-4fed-8d33-b94162d7cd16" providerId="ADAL" clId="{FB49416B-5274-49CE-94E3-5A8584A87794}" dt="2024-04-22T21:14:00.173" v="894"/>
          <ac:picMkLst>
            <pc:docMk/>
            <pc:sldMk cId="3247461639" sldId="2147378317"/>
            <ac:picMk id="1026" creationId="{0A2A4220-E8B2-570B-1346-FA381AF5B95A}"/>
          </ac:picMkLst>
        </pc:picChg>
        <pc:picChg chg="add del">
          <ac:chgData name="Jon Ølnes" userId="c6d2e987-b349-4fed-8d33-b94162d7cd16" providerId="ADAL" clId="{FB49416B-5274-49CE-94E3-5A8584A87794}" dt="2024-04-22T21:14:48.389" v="896" actId="478"/>
          <ac:picMkLst>
            <pc:docMk/>
            <pc:sldMk cId="3247461639" sldId="2147378317"/>
            <ac:picMk id="1028" creationId="{B6403613-9C45-6C7F-ABB9-9D9632F9B60E}"/>
          </ac:picMkLst>
        </pc:picChg>
        <pc:picChg chg="add mod">
          <ac:chgData name="Jon Ølnes" userId="c6d2e987-b349-4fed-8d33-b94162d7cd16" providerId="ADAL" clId="{FB49416B-5274-49CE-94E3-5A8584A87794}" dt="2024-04-22T21:16:21.642" v="912" actId="1076"/>
          <ac:picMkLst>
            <pc:docMk/>
            <pc:sldMk cId="3247461639" sldId="2147378317"/>
            <ac:picMk id="1030" creationId="{B65ACE46-AB82-9F0D-01D0-9A04B3F5AD8F}"/>
          </ac:picMkLst>
        </pc:picChg>
        <pc:picChg chg="add mod">
          <ac:chgData name="Jon Ølnes" userId="c6d2e987-b349-4fed-8d33-b94162d7cd16" providerId="ADAL" clId="{FB49416B-5274-49CE-94E3-5A8584A87794}" dt="2024-04-22T21:16:13.600" v="908" actId="1076"/>
          <ac:picMkLst>
            <pc:docMk/>
            <pc:sldMk cId="3247461639" sldId="2147378317"/>
            <ac:picMk id="1032" creationId="{10703CE0-4A9A-3D36-D3C5-B38557590C4E}"/>
          </ac:picMkLst>
        </pc:picChg>
        <pc:picChg chg="add mod">
          <ac:chgData name="Jon Ølnes" userId="c6d2e987-b349-4fed-8d33-b94162d7cd16" providerId="ADAL" clId="{FB49416B-5274-49CE-94E3-5A8584A87794}" dt="2024-04-22T21:16:09.489" v="907" actId="1076"/>
          <ac:picMkLst>
            <pc:docMk/>
            <pc:sldMk cId="3247461639" sldId="2147378317"/>
            <ac:picMk id="1034" creationId="{8B998180-C859-6CE1-80CC-448C2C316BE8}"/>
          </ac:picMkLst>
        </pc:picChg>
      </pc:sldChg>
      <pc:sldChg chg="addSp modSp add mod">
        <pc:chgData name="Jon Ølnes" userId="c6d2e987-b349-4fed-8d33-b94162d7cd16" providerId="ADAL" clId="{FB49416B-5274-49CE-94E3-5A8584A87794}" dt="2024-04-23T07:42:15.391" v="3209" actId="208"/>
        <pc:sldMkLst>
          <pc:docMk/>
          <pc:sldMk cId="2888602156" sldId="2147378318"/>
        </pc:sldMkLst>
        <pc:spChg chg="add mod">
          <ac:chgData name="Jon Ølnes" userId="c6d2e987-b349-4fed-8d33-b94162d7cd16" providerId="ADAL" clId="{FB49416B-5274-49CE-94E3-5A8584A87794}" dt="2024-04-22T22:10:25.874" v="1462" actId="1035"/>
          <ac:spMkLst>
            <pc:docMk/>
            <pc:sldMk cId="2888602156" sldId="2147378318"/>
            <ac:spMk id="2" creationId="{66611B7E-3A26-EF83-17B0-7FBB10D9D751}"/>
          </ac:spMkLst>
        </pc:spChg>
        <pc:spChg chg="add mod">
          <ac:chgData name="Jon Ølnes" userId="c6d2e987-b349-4fed-8d33-b94162d7cd16" providerId="ADAL" clId="{FB49416B-5274-49CE-94E3-5A8584A87794}" dt="2024-04-22T22:10:25.874" v="1462" actId="1035"/>
          <ac:spMkLst>
            <pc:docMk/>
            <pc:sldMk cId="2888602156" sldId="2147378318"/>
            <ac:spMk id="3" creationId="{8D5F8033-46D1-7960-D235-9C5ABE1E64F7}"/>
          </ac:spMkLst>
        </pc:spChg>
        <pc:spChg chg="add mod">
          <ac:chgData name="Jon Ølnes" userId="c6d2e987-b349-4fed-8d33-b94162d7cd16" providerId="ADAL" clId="{FB49416B-5274-49CE-94E3-5A8584A87794}" dt="2024-04-22T22:10:25.874" v="1462" actId="1035"/>
          <ac:spMkLst>
            <pc:docMk/>
            <pc:sldMk cId="2888602156" sldId="2147378318"/>
            <ac:spMk id="5" creationId="{0318205D-0851-28B9-A0CC-B8FD3842E35C}"/>
          </ac:spMkLst>
        </pc:spChg>
        <pc:spChg chg="add mod">
          <ac:chgData name="Jon Ølnes" userId="c6d2e987-b349-4fed-8d33-b94162d7cd16" providerId="ADAL" clId="{FB49416B-5274-49CE-94E3-5A8584A87794}" dt="2024-04-22T22:10:25.874" v="1462" actId="1035"/>
          <ac:spMkLst>
            <pc:docMk/>
            <pc:sldMk cId="2888602156" sldId="2147378318"/>
            <ac:spMk id="6" creationId="{C97DD058-3A94-B85D-EF05-D3F49D361E82}"/>
          </ac:spMkLst>
        </pc:spChg>
        <pc:spChg chg="add mod">
          <ac:chgData name="Jon Ølnes" userId="c6d2e987-b349-4fed-8d33-b94162d7cd16" providerId="ADAL" clId="{FB49416B-5274-49CE-94E3-5A8584A87794}" dt="2024-04-22T22:10:25.874" v="1462" actId="1035"/>
          <ac:spMkLst>
            <pc:docMk/>
            <pc:sldMk cId="2888602156" sldId="2147378318"/>
            <ac:spMk id="7" creationId="{85903D0A-FBD0-EC8A-0624-BBC29E8C4A64}"/>
          </ac:spMkLst>
        </pc:spChg>
        <pc:spChg chg="add mod">
          <ac:chgData name="Jon Ølnes" userId="c6d2e987-b349-4fed-8d33-b94162d7cd16" providerId="ADAL" clId="{FB49416B-5274-49CE-94E3-5A8584A87794}" dt="2024-04-23T07:42:06.118" v="3208" actId="208"/>
          <ac:spMkLst>
            <pc:docMk/>
            <pc:sldMk cId="2888602156" sldId="2147378318"/>
            <ac:spMk id="8" creationId="{D5889F02-51A3-D362-DF46-776D0F6E2B50}"/>
          </ac:spMkLst>
        </pc:spChg>
        <pc:spChg chg="add mod">
          <ac:chgData name="Jon Ølnes" userId="c6d2e987-b349-4fed-8d33-b94162d7cd16" providerId="ADAL" clId="{FB49416B-5274-49CE-94E3-5A8584A87794}" dt="2024-04-23T07:41:57.568" v="3206" actId="208"/>
          <ac:spMkLst>
            <pc:docMk/>
            <pc:sldMk cId="2888602156" sldId="2147378318"/>
            <ac:spMk id="9" creationId="{4EEEE76D-37EE-5B0D-BDB8-5FCE148C3CBA}"/>
          </ac:spMkLst>
        </pc:spChg>
        <pc:spChg chg="add mod">
          <ac:chgData name="Jon Ølnes" userId="c6d2e987-b349-4fed-8d33-b94162d7cd16" providerId="ADAL" clId="{FB49416B-5274-49CE-94E3-5A8584A87794}" dt="2024-04-23T07:42:03.300" v="3207" actId="208"/>
          <ac:spMkLst>
            <pc:docMk/>
            <pc:sldMk cId="2888602156" sldId="2147378318"/>
            <ac:spMk id="10" creationId="{A11C80EC-2343-0957-68F5-2BE32F1CA592}"/>
          </ac:spMkLst>
        </pc:spChg>
        <pc:spChg chg="mod">
          <ac:chgData name="Jon Ølnes" userId="c6d2e987-b349-4fed-8d33-b94162d7cd16" providerId="ADAL" clId="{FB49416B-5274-49CE-94E3-5A8584A87794}" dt="2024-04-23T07:42:15.391" v="3209" actId="208"/>
          <ac:spMkLst>
            <pc:docMk/>
            <pc:sldMk cId="2888602156" sldId="2147378318"/>
            <ac:spMk id="13" creationId="{13F495BD-EB6D-B95D-E7A7-BD28EB43681B}"/>
          </ac:spMkLst>
        </pc:spChg>
        <pc:picChg chg="mod">
          <ac:chgData name="Jon Ølnes" userId="c6d2e987-b349-4fed-8d33-b94162d7cd16" providerId="ADAL" clId="{FB49416B-5274-49CE-94E3-5A8584A87794}" dt="2024-04-22T22:10:25.874" v="1462" actId="1035"/>
          <ac:picMkLst>
            <pc:docMk/>
            <pc:sldMk cId="2888602156" sldId="2147378318"/>
            <ac:picMk id="12" creationId="{268B096C-F717-A9B4-B814-011D1AE4733F}"/>
          </ac:picMkLst>
        </pc:picChg>
        <pc:picChg chg="mod">
          <ac:chgData name="Jon Ølnes" userId="c6d2e987-b349-4fed-8d33-b94162d7cd16" providerId="ADAL" clId="{FB49416B-5274-49CE-94E3-5A8584A87794}" dt="2024-04-22T22:10:34.187" v="1463" actId="1076"/>
          <ac:picMkLst>
            <pc:docMk/>
            <pc:sldMk cId="2888602156" sldId="2147378318"/>
            <ac:picMk id="2050" creationId="{910EB2EA-647B-BAAA-2F5D-0093FB00CEC5}"/>
          </ac:picMkLst>
        </pc:picChg>
        <pc:cxnChg chg="add mod">
          <ac:chgData name="Jon Ølnes" userId="c6d2e987-b349-4fed-8d33-b94162d7cd16" providerId="ADAL" clId="{FB49416B-5274-49CE-94E3-5A8584A87794}" dt="2024-04-22T22:10:25.874" v="1462" actId="1035"/>
          <ac:cxnSpMkLst>
            <pc:docMk/>
            <pc:sldMk cId="2888602156" sldId="2147378318"/>
            <ac:cxnSpMk id="14" creationId="{D5F371ED-F8A4-9142-1949-DE1A9E6C78C8}"/>
          </ac:cxnSpMkLst>
        </pc:cxnChg>
        <pc:cxnChg chg="add mod">
          <ac:chgData name="Jon Ølnes" userId="c6d2e987-b349-4fed-8d33-b94162d7cd16" providerId="ADAL" clId="{FB49416B-5274-49CE-94E3-5A8584A87794}" dt="2024-04-22T22:10:25.874" v="1462" actId="1035"/>
          <ac:cxnSpMkLst>
            <pc:docMk/>
            <pc:sldMk cId="2888602156" sldId="2147378318"/>
            <ac:cxnSpMk id="15" creationId="{0EA1527B-65EE-D7E2-BF83-309F84E12F61}"/>
          </ac:cxnSpMkLst>
        </pc:cxnChg>
        <pc:cxnChg chg="add mod">
          <ac:chgData name="Jon Ølnes" userId="c6d2e987-b349-4fed-8d33-b94162d7cd16" providerId="ADAL" clId="{FB49416B-5274-49CE-94E3-5A8584A87794}" dt="2024-04-22T22:10:25.874" v="1462" actId="1035"/>
          <ac:cxnSpMkLst>
            <pc:docMk/>
            <pc:sldMk cId="2888602156" sldId="2147378318"/>
            <ac:cxnSpMk id="17" creationId="{982DCEB4-04ED-FCBC-A8B7-E476AD0156CE}"/>
          </ac:cxnSpMkLst>
        </pc:cxnChg>
        <pc:cxnChg chg="add mod">
          <ac:chgData name="Jon Ølnes" userId="c6d2e987-b349-4fed-8d33-b94162d7cd16" providerId="ADAL" clId="{FB49416B-5274-49CE-94E3-5A8584A87794}" dt="2024-04-23T07:41:37.055" v="3204" actId="1076"/>
          <ac:cxnSpMkLst>
            <pc:docMk/>
            <pc:sldMk cId="2888602156" sldId="2147378318"/>
            <ac:cxnSpMk id="20" creationId="{2C7B4A88-5810-6848-2C6C-B4997A9D8BA8}"/>
          </ac:cxnSpMkLst>
        </pc:cxnChg>
      </pc:sldChg>
      <pc:sldChg chg="addSp modSp new del mod modClrScheme chgLayout">
        <pc:chgData name="Jon Ølnes" userId="c6d2e987-b349-4fed-8d33-b94162d7cd16" providerId="ADAL" clId="{FB49416B-5274-49CE-94E3-5A8584A87794}" dt="2024-04-23T09:21:29.526" v="3690" actId="47"/>
        <pc:sldMkLst>
          <pc:docMk/>
          <pc:sldMk cId="528414744" sldId="2147378319"/>
        </pc:sldMkLst>
        <pc:spChg chg="mod ord">
          <ac:chgData name="Jon Ølnes" userId="c6d2e987-b349-4fed-8d33-b94162d7cd16" providerId="ADAL" clId="{FB49416B-5274-49CE-94E3-5A8584A87794}" dt="2024-04-23T07:30:53.218" v="2812" actId="700"/>
          <ac:spMkLst>
            <pc:docMk/>
            <pc:sldMk cId="528414744" sldId="2147378319"/>
            <ac:spMk id="2" creationId="{F1586F2B-E2DF-D660-07FA-40657A3F086F}"/>
          </ac:spMkLst>
        </pc:spChg>
        <pc:spChg chg="mod ord">
          <ac:chgData name="Jon Ølnes" userId="c6d2e987-b349-4fed-8d33-b94162d7cd16" providerId="ADAL" clId="{FB49416B-5274-49CE-94E3-5A8584A87794}" dt="2024-04-23T07:36:33.079" v="3162" actId="20577"/>
          <ac:spMkLst>
            <pc:docMk/>
            <pc:sldMk cId="528414744" sldId="2147378319"/>
            <ac:spMk id="3" creationId="{6B07F3A1-E6A7-B572-F17F-3F5C4E9E4510}"/>
          </ac:spMkLst>
        </pc:spChg>
        <pc:spChg chg="mod ord">
          <ac:chgData name="Jon Ølnes" userId="c6d2e987-b349-4fed-8d33-b94162d7cd16" providerId="ADAL" clId="{FB49416B-5274-49CE-94E3-5A8584A87794}" dt="2024-04-23T07:30:53.218" v="2812" actId="700"/>
          <ac:spMkLst>
            <pc:docMk/>
            <pc:sldMk cId="528414744" sldId="2147378319"/>
            <ac:spMk id="4" creationId="{EDD24700-6A53-A193-A870-249D7EC2E4EA}"/>
          </ac:spMkLst>
        </pc:spChg>
        <pc:spChg chg="add mod ord">
          <ac:chgData name="Jon Ølnes" userId="c6d2e987-b349-4fed-8d33-b94162d7cd16" providerId="ADAL" clId="{FB49416B-5274-49CE-94E3-5A8584A87794}" dt="2024-04-23T07:35:09.065" v="3145" actId="20577"/>
          <ac:spMkLst>
            <pc:docMk/>
            <pc:sldMk cId="528414744" sldId="2147378319"/>
            <ac:spMk id="5" creationId="{2570F8B3-ADD1-6945-98BE-B6C4B4D6E495}"/>
          </ac:spMkLst>
        </pc:spChg>
      </pc:sldChg>
      <pc:sldChg chg="modSp add del mod">
        <pc:chgData name="Jon Ølnes" userId="c6d2e987-b349-4fed-8d33-b94162d7cd16" providerId="ADAL" clId="{FB49416B-5274-49CE-94E3-5A8584A87794}" dt="2024-04-23T15:49:06.600" v="5106" actId="47"/>
        <pc:sldMkLst>
          <pc:docMk/>
          <pc:sldMk cId="1525345608" sldId="2147378320"/>
        </pc:sldMkLst>
        <pc:spChg chg="mod">
          <ac:chgData name="Jon Ølnes" userId="c6d2e987-b349-4fed-8d33-b94162d7cd16" providerId="ADAL" clId="{FB49416B-5274-49CE-94E3-5A8584A87794}" dt="2024-04-23T15:46:01.218" v="4987" actId="6549"/>
          <ac:spMkLst>
            <pc:docMk/>
            <pc:sldMk cId="1525345608" sldId="2147378320"/>
            <ac:spMk id="3" creationId="{6B07F3A1-E6A7-B572-F17F-3F5C4E9E4510}"/>
          </ac:spMkLst>
        </pc:spChg>
      </pc:sldChg>
      <pc:sldChg chg="addSp modSp new mod">
        <pc:chgData name="Jon Ølnes" userId="c6d2e987-b349-4fed-8d33-b94162d7cd16" providerId="ADAL" clId="{FB49416B-5274-49CE-94E3-5A8584A87794}" dt="2024-04-23T20:21:43.908" v="5842" actId="20577"/>
        <pc:sldMkLst>
          <pc:docMk/>
          <pc:sldMk cId="3590103423" sldId="2147378321"/>
        </pc:sldMkLst>
        <pc:spChg chg="mod">
          <ac:chgData name="Jon Ølnes" userId="c6d2e987-b349-4fed-8d33-b94162d7cd16" providerId="ADAL" clId="{FB49416B-5274-49CE-94E3-5A8584A87794}" dt="2024-04-23T09:23:51.628" v="3801" actId="20577"/>
          <ac:spMkLst>
            <pc:docMk/>
            <pc:sldMk cId="3590103423" sldId="2147378321"/>
            <ac:spMk id="2" creationId="{7C6129B8-E8AE-993D-92B4-EB2F3F5F02C4}"/>
          </ac:spMkLst>
        </pc:spChg>
        <pc:spChg chg="mod">
          <ac:chgData name="Jon Ølnes" userId="c6d2e987-b349-4fed-8d33-b94162d7cd16" providerId="ADAL" clId="{FB49416B-5274-49CE-94E3-5A8584A87794}" dt="2024-04-23T09:24:17.139" v="3817" actId="1036"/>
          <ac:spMkLst>
            <pc:docMk/>
            <pc:sldMk cId="3590103423" sldId="2147378321"/>
            <ac:spMk id="3" creationId="{D55B5A00-EF8F-D6FF-DD90-0A93321B0A35}"/>
          </ac:spMkLst>
        </pc:spChg>
        <pc:spChg chg="add mod">
          <ac:chgData name="Jon Ølnes" userId="c6d2e987-b349-4fed-8d33-b94162d7cd16" providerId="ADAL" clId="{FB49416B-5274-49CE-94E3-5A8584A87794}" dt="2024-04-23T09:24:38.777" v="3847" actId="1036"/>
          <ac:spMkLst>
            <pc:docMk/>
            <pc:sldMk cId="3590103423" sldId="2147378321"/>
            <ac:spMk id="6" creationId="{205EABF2-CB5A-4423-4A7F-56EBD21BEE3F}"/>
          </ac:spMkLst>
        </pc:spChg>
        <pc:spChg chg="add mod">
          <ac:chgData name="Jon Ølnes" userId="c6d2e987-b349-4fed-8d33-b94162d7cd16" providerId="ADAL" clId="{FB49416B-5274-49CE-94E3-5A8584A87794}" dt="2024-04-23T09:24:38.777" v="3847" actId="1036"/>
          <ac:spMkLst>
            <pc:docMk/>
            <pc:sldMk cId="3590103423" sldId="2147378321"/>
            <ac:spMk id="7" creationId="{822CA693-ECE8-756F-BE4D-A0AF547C1525}"/>
          </ac:spMkLst>
        </pc:spChg>
        <pc:spChg chg="add mod">
          <ac:chgData name="Jon Ølnes" userId="c6d2e987-b349-4fed-8d33-b94162d7cd16" providerId="ADAL" clId="{FB49416B-5274-49CE-94E3-5A8584A87794}" dt="2024-04-23T09:24:38.777" v="3847" actId="1036"/>
          <ac:spMkLst>
            <pc:docMk/>
            <pc:sldMk cId="3590103423" sldId="2147378321"/>
            <ac:spMk id="8" creationId="{DA045EA0-22BA-65C9-4905-C949BD573656}"/>
          </ac:spMkLst>
        </pc:spChg>
        <pc:spChg chg="add mod">
          <ac:chgData name="Jon Ølnes" userId="c6d2e987-b349-4fed-8d33-b94162d7cd16" providerId="ADAL" clId="{FB49416B-5274-49CE-94E3-5A8584A87794}" dt="2024-04-23T09:24:38.777" v="3847" actId="1036"/>
          <ac:spMkLst>
            <pc:docMk/>
            <pc:sldMk cId="3590103423" sldId="2147378321"/>
            <ac:spMk id="9" creationId="{757CD110-C237-AF2F-BC67-E29EFFF4FD7E}"/>
          </ac:spMkLst>
        </pc:spChg>
        <pc:spChg chg="add mod">
          <ac:chgData name="Jon Ølnes" userId="c6d2e987-b349-4fed-8d33-b94162d7cd16" providerId="ADAL" clId="{FB49416B-5274-49CE-94E3-5A8584A87794}" dt="2024-04-23T09:24:38.777" v="3847" actId="1036"/>
          <ac:spMkLst>
            <pc:docMk/>
            <pc:sldMk cId="3590103423" sldId="2147378321"/>
            <ac:spMk id="10" creationId="{D69A847B-31AD-1D9D-6238-49FAE5D53355}"/>
          </ac:spMkLst>
        </pc:spChg>
        <pc:spChg chg="add mod">
          <ac:chgData name="Jon Ølnes" userId="c6d2e987-b349-4fed-8d33-b94162d7cd16" providerId="ADAL" clId="{FB49416B-5274-49CE-94E3-5A8584A87794}" dt="2024-04-23T20:18:49.852" v="5786" actId="1076"/>
          <ac:spMkLst>
            <pc:docMk/>
            <pc:sldMk cId="3590103423" sldId="2147378321"/>
            <ac:spMk id="11" creationId="{68B972E1-D336-A562-D14A-B9F35085D07A}"/>
          </ac:spMkLst>
        </pc:spChg>
        <pc:spChg chg="add mod">
          <ac:chgData name="Jon Ølnes" userId="c6d2e987-b349-4fed-8d33-b94162d7cd16" providerId="ADAL" clId="{FB49416B-5274-49CE-94E3-5A8584A87794}" dt="2024-04-23T09:25:33.335" v="3853" actId="1076"/>
          <ac:spMkLst>
            <pc:docMk/>
            <pc:sldMk cId="3590103423" sldId="2147378321"/>
            <ac:spMk id="12" creationId="{A4EC8C76-E015-5142-AA03-5310D9BB13FC}"/>
          </ac:spMkLst>
        </pc:spChg>
        <pc:spChg chg="add mod">
          <ac:chgData name="Jon Ølnes" userId="c6d2e987-b349-4fed-8d33-b94162d7cd16" providerId="ADAL" clId="{FB49416B-5274-49CE-94E3-5A8584A87794}" dt="2024-04-23T20:21:43.908" v="5842" actId="20577"/>
          <ac:spMkLst>
            <pc:docMk/>
            <pc:sldMk cId="3590103423" sldId="2147378321"/>
            <ac:spMk id="13" creationId="{28D2934B-6579-1E39-0E43-36463CF51100}"/>
          </ac:spMkLst>
        </pc:spChg>
        <pc:picChg chg="add mod">
          <ac:chgData name="Jon Ølnes" userId="c6d2e987-b349-4fed-8d33-b94162d7cd16" providerId="ADAL" clId="{FB49416B-5274-49CE-94E3-5A8584A87794}" dt="2024-04-23T09:24:38.777" v="3847" actId="1036"/>
          <ac:picMkLst>
            <pc:docMk/>
            <pc:sldMk cId="3590103423" sldId="2147378321"/>
            <ac:picMk id="5" creationId="{B63856E7-800A-B92E-0510-B4AC9CF0F634}"/>
          </ac:picMkLst>
        </pc:picChg>
      </pc:sldChg>
      <pc:sldChg chg="addSp modSp new mod">
        <pc:chgData name="Jon Ølnes" userId="c6d2e987-b349-4fed-8d33-b94162d7cd16" providerId="ADAL" clId="{FB49416B-5274-49CE-94E3-5A8584A87794}" dt="2024-04-23T15:49:00.067" v="5105" actId="1076"/>
        <pc:sldMkLst>
          <pc:docMk/>
          <pc:sldMk cId="3786280698" sldId="2147378322"/>
        </pc:sldMkLst>
        <pc:spChg chg="mod">
          <ac:chgData name="Jon Ølnes" userId="c6d2e987-b349-4fed-8d33-b94162d7cd16" providerId="ADAL" clId="{FB49416B-5274-49CE-94E3-5A8584A87794}" dt="2024-04-23T15:48:47.604" v="5104" actId="1076"/>
          <ac:spMkLst>
            <pc:docMk/>
            <pc:sldMk cId="3786280698" sldId="2147378322"/>
            <ac:spMk id="2" creationId="{C029F94C-E0DA-21C4-553F-1D4119FFAA30}"/>
          </ac:spMkLst>
        </pc:spChg>
        <pc:spChg chg="add mod">
          <ac:chgData name="Jon Ølnes" userId="c6d2e987-b349-4fed-8d33-b94162d7cd16" providerId="ADAL" clId="{FB49416B-5274-49CE-94E3-5A8584A87794}" dt="2024-04-23T15:47:56.834" v="5081" actId="6549"/>
          <ac:spMkLst>
            <pc:docMk/>
            <pc:sldMk cId="3786280698" sldId="2147378322"/>
            <ac:spMk id="6" creationId="{699AF804-92BE-87B5-246C-BDF236723F42}"/>
          </ac:spMkLst>
        </pc:spChg>
        <pc:spChg chg="add mod">
          <ac:chgData name="Jon Ølnes" userId="c6d2e987-b349-4fed-8d33-b94162d7cd16" providerId="ADAL" clId="{FB49416B-5274-49CE-94E3-5A8584A87794}" dt="2024-04-23T15:49:00.067" v="5105" actId="1076"/>
          <ac:spMkLst>
            <pc:docMk/>
            <pc:sldMk cId="3786280698" sldId="2147378322"/>
            <ac:spMk id="7" creationId="{1FDBEEAA-5B9E-98B9-0414-056BFE1F35F3}"/>
          </ac:spMkLst>
        </pc:spChg>
        <pc:spChg chg="add mod">
          <ac:chgData name="Jon Ølnes" userId="c6d2e987-b349-4fed-8d33-b94162d7cd16" providerId="ADAL" clId="{FB49416B-5274-49CE-94E3-5A8584A87794}" dt="2024-04-23T15:45:54.658" v="4985" actId="1076"/>
          <ac:spMkLst>
            <pc:docMk/>
            <pc:sldMk cId="3786280698" sldId="2147378322"/>
            <ac:spMk id="8" creationId="{77B9A329-9AAC-ED2B-E3B9-DF9BDD4084B6}"/>
          </ac:spMkLst>
        </pc:spChg>
        <pc:spChg chg="add mod">
          <ac:chgData name="Jon Ølnes" userId="c6d2e987-b349-4fed-8d33-b94162d7cd16" providerId="ADAL" clId="{FB49416B-5274-49CE-94E3-5A8584A87794}" dt="2024-04-23T15:47:20.356" v="5061" actId="14100"/>
          <ac:spMkLst>
            <pc:docMk/>
            <pc:sldMk cId="3786280698" sldId="2147378322"/>
            <ac:spMk id="9" creationId="{5DB0B93E-3083-6109-F3F8-5DDF18BDEAD0}"/>
          </ac:spMkLst>
        </pc:spChg>
        <pc:picChg chg="add mod">
          <ac:chgData name="Jon Ølnes" userId="c6d2e987-b349-4fed-8d33-b94162d7cd16" providerId="ADAL" clId="{FB49416B-5274-49CE-94E3-5A8584A87794}" dt="2024-04-23T15:45:06.993" v="4948" actId="1076"/>
          <ac:picMkLst>
            <pc:docMk/>
            <pc:sldMk cId="3786280698" sldId="2147378322"/>
            <ac:picMk id="5" creationId="{6B1F2F23-200B-00FA-5818-E039C4C1208A}"/>
          </ac:picMkLst>
        </pc:picChg>
      </pc:sldChg>
      <pc:sldChg chg="addSp delSp modSp new mod modClrScheme chgLayout">
        <pc:chgData name="Jon Ølnes" userId="c6d2e987-b349-4fed-8d33-b94162d7cd16" providerId="ADAL" clId="{FB49416B-5274-49CE-94E3-5A8584A87794}" dt="2024-04-23T20:24:24.664" v="5853" actId="20577"/>
        <pc:sldMkLst>
          <pc:docMk/>
          <pc:sldMk cId="917956115" sldId="2147378323"/>
        </pc:sldMkLst>
        <pc:spChg chg="del">
          <ac:chgData name="Jon Ølnes" userId="c6d2e987-b349-4fed-8d33-b94162d7cd16" providerId="ADAL" clId="{FB49416B-5274-49CE-94E3-5A8584A87794}" dt="2024-04-23T15:50:01.493" v="5109" actId="700"/>
          <ac:spMkLst>
            <pc:docMk/>
            <pc:sldMk cId="917956115" sldId="2147378323"/>
            <ac:spMk id="2" creationId="{7A79EF44-B1AC-A8AF-E61F-6EB1926EB130}"/>
          </ac:spMkLst>
        </pc:spChg>
        <pc:spChg chg="mod ord">
          <ac:chgData name="Jon Ølnes" userId="c6d2e987-b349-4fed-8d33-b94162d7cd16" providerId="ADAL" clId="{FB49416B-5274-49CE-94E3-5A8584A87794}" dt="2024-04-23T15:50:14.739" v="5112" actId="700"/>
          <ac:spMkLst>
            <pc:docMk/>
            <pc:sldMk cId="917956115" sldId="2147378323"/>
            <ac:spMk id="3" creationId="{89F30310-7696-AF0D-084D-08AE79AD4CC7}"/>
          </ac:spMkLst>
        </pc:spChg>
        <pc:spChg chg="add mod ord">
          <ac:chgData name="Jon Ølnes" userId="c6d2e987-b349-4fed-8d33-b94162d7cd16" providerId="ADAL" clId="{FB49416B-5274-49CE-94E3-5A8584A87794}" dt="2024-04-23T15:50:26.313" v="5124" actId="14100"/>
          <ac:spMkLst>
            <pc:docMk/>
            <pc:sldMk cId="917956115" sldId="2147378323"/>
            <ac:spMk id="5" creationId="{C19AA768-D38B-1BA3-81E3-519D70ED5612}"/>
          </ac:spMkLst>
        </pc:spChg>
        <pc:spChg chg="add mod">
          <ac:chgData name="Jon Ølnes" userId="c6d2e987-b349-4fed-8d33-b94162d7cd16" providerId="ADAL" clId="{FB49416B-5274-49CE-94E3-5A8584A87794}" dt="2024-04-23T20:13:38.069" v="5785" actId="6549"/>
          <ac:spMkLst>
            <pc:docMk/>
            <pc:sldMk cId="917956115" sldId="2147378323"/>
            <ac:spMk id="6" creationId="{0E246D37-0674-6780-478A-04433FCE249F}"/>
          </ac:spMkLst>
        </pc:spChg>
        <pc:spChg chg="add mod">
          <ac:chgData name="Jon Ølnes" userId="c6d2e987-b349-4fed-8d33-b94162d7cd16" providerId="ADAL" clId="{FB49416B-5274-49CE-94E3-5A8584A87794}" dt="2024-04-23T15:56:52.494" v="5782" actId="20577"/>
          <ac:spMkLst>
            <pc:docMk/>
            <pc:sldMk cId="917956115" sldId="2147378323"/>
            <ac:spMk id="7" creationId="{9446DC57-FF3D-D527-3D7E-F1B096206178}"/>
          </ac:spMkLst>
        </pc:spChg>
        <pc:spChg chg="add mod">
          <ac:chgData name="Jon Ølnes" userId="c6d2e987-b349-4fed-8d33-b94162d7cd16" providerId="ADAL" clId="{FB49416B-5274-49CE-94E3-5A8584A87794}" dt="2024-04-23T20:24:24.664" v="5853" actId="20577"/>
          <ac:spMkLst>
            <pc:docMk/>
            <pc:sldMk cId="917956115" sldId="2147378323"/>
            <ac:spMk id="8" creationId="{255C4F13-E128-6B58-B8C7-C4F5E481C566}"/>
          </ac:spMkLst>
        </pc:spChg>
        <pc:picChg chg="add mod">
          <ac:chgData name="Jon Ølnes" userId="c6d2e987-b349-4fed-8d33-b94162d7cd16" providerId="ADAL" clId="{FB49416B-5274-49CE-94E3-5A8584A87794}" dt="2024-04-23T15:56:26.938" v="5737" actId="1076"/>
          <ac:picMkLst>
            <pc:docMk/>
            <pc:sldMk cId="917956115" sldId="2147378323"/>
            <ac:picMk id="4" creationId="{111D11E2-407E-8F6F-2338-A6A001576061}"/>
          </ac:picMkLst>
        </pc:picChg>
      </pc:sldChg>
      <pc:sldMasterChg chg="delSldLayout">
        <pc:chgData name="Jon Ølnes" userId="c6d2e987-b349-4fed-8d33-b94162d7cd16" providerId="ADAL" clId="{FB49416B-5274-49CE-94E3-5A8584A87794}" dt="2024-04-22T22:29:18.675" v="1513" actId="47"/>
        <pc:sldMasterMkLst>
          <pc:docMk/>
          <pc:sldMasterMk cId="2721874112" sldId="2147483821"/>
        </pc:sldMasterMkLst>
        <pc:sldLayoutChg chg="del">
          <pc:chgData name="Jon Ølnes" userId="c6d2e987-b349-4fed-8d33-b94162d7cd16" providerId="ADAL" clId="{FB49416B-5274-49CE-94E3-5A8584A87794}" dt="2024-04-22T22:29:18.675" v="1513" actId="47"/>
          <pc:sldLayoutMkLst>
            <pc:docMk/>
            <pc:sldMasterMk cId="2721874112" sldId="2147483821"/>
            <pc:sldLayoutMk cId="3022935057" sldId="2147483859"/>
          </pc:sldLayoutMkLst>
        </pc:sldLayoutChg>
        <pc:sldLayoutChg chg="del">
          <pc:chgData name="Jon Ølnes" userId="c6d2e987-b349-4fed-8d33-b94162d7cd16" providerId="ADAL" clId="{FB49416B-5274-49CE-94E3-5A8584A87794}" dt="2024-04-22T22:28:47.577" v="1502" actId="47"/>
          <pc:sldLayoutMkLst>
            <pc:docMk/>
            <pc:sldMasterMk cId="2721874112" sldId="2147483821"/>
            <pc:sldLayoutMk cId="4106253428" sldId="214748388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E35E8-C977-AA48-8AEC-11FB87835C4F}" type="datetimeFigureOut">
              <a:rPr lang="da-DK" smtClean="0"/>
              <a:t>23-04-2024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2623F-B120-0344-8F2C-3EF56DD3E4B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627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63AAB64-4EAD-48D3-AC00-510E1D751E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B8175B0-4536-415C-B437-434C6FB93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B6E75331-6A9A-476F-8615-18B10BCC1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445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445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445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445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E912B61-333F-442F-8CC9-43A7D2DE49FF}" type="slidenum">
              <a:rPr lang="en-GB" altLang="de-DE"/>
              <a:pPr>
                <a:spcBef>
                  <a:spcPct val="0"/>
                </a:spcBef>
              </a:pPr>
              <a:t>7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0869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57D2D5B-4373-4751-B42C-DA4D3C0402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31699" y="1058585"/>
            <a:ext cx="8193597" cy="819053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4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_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AD1059-7038-4EF6-916E-4C6D00A0CF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57074" y="1423872"/>
            <a:ext cx="9769026" cy="73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3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_Pers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7866041-F115-41A1-A97D-D7D5C434F7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1377" y="2100695"/>
            <a:ext cx="9162476" cy="687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1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19C5075-5EAF-49EC-922D-21585B4B20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1776" y="1326786"/>
            <a:ext cx="10219752" cy="766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7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_Conn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1753CDC-52B3-4B72-916A-092D6BF78F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04976" y="1422036"/>
            <a:ext cx="9965751" cy="747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5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_4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1821657"/>
            <a:ext cx="7668663" cy="3581400"/>
          </a:xfrm>
        </p:spPr>
        <p:txBody>
          <a:bodyPr anchor="b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613" y="5572264"/>
            <a:ext cx="7668663" cy="547688"/>
          </a:xfrm>
        </p:spPr>
        <p:txBody>
          <a:bodyPr lIns="0" tIns="0" rIns="0" bIns="0"/>
          <a:lstStyle>
            <a:lvl1pPr>
              <a:defRPr sz="2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E4B37-5BD7-485D-8D69-2AEADE6A9CED}"/>
              </a:ext>
            </a:extLst>
          </p:cNvPr>
          <p:cNvSpPr txBox="1"/>
          <p:nvPr userDrawn="1"/>
        </p:nvSpPr>
        <p:spPr>
          <a:xfrm>
            <a:off x="901730" y="9455613"/>
            <a:ext cx="70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signicat.com</a:t>
            </a:r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51785C-7BC9-4BAD-B24D-640D230591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17" y="974676"/>
            <a:ext cx="1405433" cy="76038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A70554E-B412-4E83-A1C3-8CC8F3CC8D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3388" y="1482543"/>
            <a:ext cx="10164476" cy="762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9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B7EB329-3D1C-4897-9114-C9040E145CBC}"/>
              </a:ext>
            </a:extLst>
          </p:cNvPr>
          <p:cNvSpPr/>
          <p:nvPr userDrawn="1"/>
        </p:nvSpPr>
        <p:spPr>
          <a:xfrm>
            <a:off x="943098" y="1008563"/>
            <a:ext cx="8187804" cy="81904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3" y="3421150"/>
            <a:ext cx="6460634" cy="198834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A2C74FC-FCD3-4278-BD11-593F807C5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5192" y="1002097"/>
            <a:ext cx="8144936" cy="8217192"/>
          </a:xfrm>
          <a:prstGeom prst="rect">
            <a:avLst/>
          </a:prstGeom>
          <a:solidFill>
            <a:schemeClr val="accent2"/>
          </a:solidFill>
        </p:spPr>
        <p:txBody>
          <a:bodyPr lIns="612000" tIns="648000" rIns="0" bIns="0"/>
          <a:lstStyle>
            <a:lvl1pPr marL="638303" indent="-62877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/>
              <a:defRPr sz="4502" b="0" i="0" u="none" cap="none">
                <a:solidFill>
                  <a:schemeClr val="bg1"/>
                </a:solidFill>
                <a:latin typeface="+mn-lt"/>
              </a:defRPr>
            </a:lvl1pPr>
            <a:lvl2pPr marL="857421" indent="-85742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/>
              <a:defRPr sz="4502" b="0" i="0" u="none" cap="none">
                <a:solidFill>
                  <a:schemeClr val="bg1"/>
                </a:solidFill>
                <a:latin typeface="+mn-lt"/>
              </a:defRPr>
            </a:lvl2pPr>
            <a:lvl3pPr marL="1542021" indent="-857421" algn="l">
              <a:lnSpc>
                <a:spcPct val="114000"/>
              </a:lnSpc>
              <a:spcBef>
                <a:spcPts val="749"/>
              </a:spcBef>
              <a:spcAft>
                <a:spcPts val="0"/>
              </a:spcAft>
              <a:buClrTx/>
              <a:buFont typeface="+mj-lt"/>
              <a:buAutoNum type="arabicPeriod"/>
              <a:defRPr sz="4502" b="0" i="0" u="none" cap="none">
                <a:solidFill>
                  <a:schemeClr val="bg1"/>
                </a:solidFill>
                <a:latin typeface="+mn-lt"/>
              </a:defRPr>
            </a:lvl3pPr>
            <a:lvl4pPr marL="2226621" indent="-857421" algn="l">
              <a:lnSpc>
                <a:spcPct val="114000"/>
              </a:lnSpc>
              <a:spcBef>
                <a:spcPts val="749"/>
              </a:spcBef>
              <a:spcAft>
                <a:spcPts val="0"/>
              </a:spcAft>
              <a:buClrTx/>
              <a:buFont typeface="+mj-lt"/>
              <a:buAutoNum type="arabicPeriod"/>
              <a:defRPr sz="4502" b="0" i="0" u="none" cap="none">
                <a:solidFill>
                  <a:schemeClr val="bg1"/>
                </a:solidFill>
                <a:latin typeface="+mn-lt"/>
              </a:defRPr>
            </a:lvl4pPr>
            <a:lvl5pPr marL="2911221" indent="-857421" algn="l">
              <a:lnSpc>
                <a:spcPct val="114000"/>
              </a:lnSpc>
              <a:spcBef>
                <a:spcPts val="749"/>
              </a:spcBef>
              <a:spcAft>
                <a:spcPts val="0"/>
              </a:spcAft>
              <a:buClrTx/>
              <a:buFont typeface="+mj-lt"/>
              <a:buAutoNum type="arabicPeriod"/>
              <a:defRPr sz="4502" b="0" i="0" u="none" cap="none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8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28F27B-809F-4006-9035-10D9482F0E1F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9087494" y="1048235"/>
            <a:ext cx="8193597" cy="8190530"/>
          </a:xfr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2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slide without illustration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10" y="2729277"/>
            <a:ext cx="16274052" cy="3581400"/>
          </a:xfrm>
        </p:spPr>
        <p:txBody>
          <a:bodyPr anchor="t"/>
          <a:lstStyle>
            <a:lvl1pPr algn="l">
              <a:defRPr sz="9752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0FBCD3B-3A57-4F6D-9C55-9C60387B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A274152-1845-434A-9072-6E14790DE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893" y="9416127"/>
            <a:ext cx="855014" cy="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out illustration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10" y="2729277"/>
            <a:ext cx="16274052" cy="3581400"/>
          </a:xfrm>
        </p:spPr>
        <p:txBody>
          <a:bodyPr anchor="t"/>
          <a:lstStyle>
            <a:lvl1pPr algn="l">
              <a:defRPr sz="9752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0FBCD3B-3A57-4F6D-9C55-9C60387B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4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out illustration light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10" y="2729277"/>
            <a:ext cx="16274052" cy="3581400"/>
          </a:xfrm>
        </p:spPr>
        <p:txBody>
          <a:bodyPr anchor="t"/>
          <a:lstStyle>
            <a:lvl1pPr algn="l">
              <a:defRPr sz="9752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0FBCD3B-3A57-4F6D-9C55-9C60387B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2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numbers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F2A7C5-A662-4387-BACA-FEF820501C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864701" y="3944030"/>
            <a:ext cx="1888334" cy="2198915"/>
          </a:xfrm>
        </p:spPr>
        <p:txBody>
          <a:bodyPr anchor="ctr"/>
          <a:lstStyle>
            <a:lvl1pPr marL="0" indent="0" algn="ctr">
              <a:buNone/>
              <a:defRPr sz="12000"/>
            </a:lvl1pPr>
          </a:lstStyle>
          <a:p>
            <a:pPr lvl="0"/>
            <a:r>
              <a:rPr lang="nb-NO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91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number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F2A7C5-A662-4387-BACA-FEF820501C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864701" y="3944030"/>
            <a:ext cx="1888334" cy="2198915"/>
          </a:xfrm>
        </p:spPr>
        <p:txBody>
          <a:bodyPr anchor="ctr"/>
          <a:lstStyle>
            <a:lvl1pPr marL="0" indent="0" algn="ctr">
              <a:buNone/>
              <a:defRPr sz="12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11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numbers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F2A7C5-A662-4387-BACA-FEF820501C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864701" y="3944030"/>
            <a:ext cx="1888334" cy="2198915"/>
          </a:xfrm>
        </p:spPr>
        <p:txBody>
          <a:bodyPr anchor="ctr"/>
          <a:lstStyle>
            <a:lvl1pPr marL="0" indent="0" algn="ctr">
              <a:buNone/>
              <a:defRPr sz="12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00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c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61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c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31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c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87810E3-B820-4F4E-822A-F160C81F75F4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6909" y="2285952"/>
            <a:ext cx="7668663" cy="3581400"/>
          </a:xfrm>
        </p:spPr>
        <p:txBody>
          <a:bodyPr anchor="ctr"/>
          <a:lstStyle>
            <a:lvl1pPr algn="l">
              <a:defRPr sz="9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3CCA38-8451-4A9B-A4CA-2EE12EF387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C4EB72-B86D-435A-999F-DC1820265F5B}"/>
              </a:ext>
            </a:extLst>
          </p:cNvPr>
          <p:cNvSpPr/>
          <p:nvPr userDrawn="1"/>
        </p:nvSpPr>
        <p:spPr>
          <a:xfrm>
            <a:off x="11715751" y="2950370"/>
            <a:ext cx="4186238" cy="41862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25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34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689" y="329270"/>
            <a:ext cx="16259271" cy="1988345"/>
          </a:xfrm>
        </p:spPr>
        <p:txBody>
          <a:bodyPr/>
          <a:lstStyle>
            <a:lvl1pPr>
              <a:defRPr sz="7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1690" y="2772128"/>
            <a:ext cx="16259273" cy="58061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66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0" y="2738438"/>
            <a:ext cx="7772400" cy="58398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1" y="2738438"/>
            <a:ext cx="8022662" cy="58398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6829B9-00DE-4307-A614-2A3A25BF0B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58301" y="329270"/>
            <a:ext cx="8022662" cy="1988345"/>
          </a:xfrm>
        </p:spPr>
        <p:txBody>
          <a:bodyPr anchor="b"/>
          <a:lstStyle>
            <a:lvl1pPr marL="0" indent="0">
              <a:buNone/>
              <a:defRPr lang="en-US" sz="6752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98582F7-C29E-4703-8123-95AC7495D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89" y="329270"/>
            <a:ext cx="7772400" cy="1988345"/>
          </a:xfrm>
        </p:spPr>
        <p:txBody>
          <a:bodyPr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98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e heading ove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0" y="2738438"/>
            <a:ext cx="7772400" cy="58398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1" y="2738438"/>
            <a:ext cx="8022662" cy="58398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B9BBA8-3FEB-4113-83D9-FEB8E345B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89" y="329270"/>
            <a:ext cx="16259271" cy="1988345"/>
          </a:xfrm>
        </p:spPr>
        <p:txBody>
          <a:bodyPr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18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Quote Purpl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9" y="1585565"/>
            <a:ext cx="13212752" cy="4279106"/>
          </a:xfrm>
        </p:spPr>
        <p:txBody>
          <a:bodyPr anchor="b"/>
          <a:lstStyle>
            <a:lvl1pPr algn="ctr">
              <a:defRPr sz="6752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7" y="6152713"/>
            <a:ext cx="13212753" cy="2250281"/>
          </a:xfrm>
        </p:spPr>
        <p:txBody>
          <a:bodyPr/>
          <a:lstStyle>
            <a:lvl1pPr marL="0" indent="0" algn="ctr">
              <a:buNone/>
              <a:defRPr sz="2700">
                <a:solidFill>
                  <a:schemeClr val="bg1"/>
                </a:solidFill>
              </a:defRPr>
            </a:lvl1pPr>
            <a:lvl2pPr marL="684600" indent="0">
              <a:buNone/>
              <a:defRPr sz="2994">
                <a:solidFill>
                  <a:schemeClr val="tx1">
                    <a:tint val="75000"/>
                  </a:schemeClr>
                </a:solidFill>
              </a:defRPr>
            </a:lvl2pPr>
            <a:lvl3pPr marL="1369200" indent="0">
              <a:buNone/>
              <a:defRPr sz="2696">
                <a:solidFill>
                  <a:schemeClr val="tx1">
                    <a:tint val="75000"/>
                  </a:schemeClr>
                </a:solidFill>
              </a:defRPr>
            </a:lvl3pPr>
            <a:lvl4pPr marL="20537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4pPr>
            <a:lvl5pPr marL="27383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5pPr>
            <a:lvl6pPr marL="34229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6pPr>
            <a:lvl7pPr marL="41075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7pPr>
            <a:lvl8pPr marL="47921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8pPr>
            <a:lvl9pPr marL="54767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0C9163-AD4F-4FAD-A2F7-E7C994903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893" y="9416127"/>
            <a:ext cx="855014" cy="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96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9" y="1585565"/>
            <a:ext cx="13212752" cy="4279106"/>
          </a:xfrm>
        </p:spPr>
        <p:txBody>
          <a:bodyPr anchor="b"/>
          <a:lstStyle>
            <a:lvl1pPr algn="ctr">
              <a:defRPr sz="675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7" y="6152713"/>
            <a:ext cx="13212753" cy="2250281"/>
          </a:xfrm>
        </p:spPr>
        <p:txBody>
          <a:bodyPr/>
          <a:lstStyle>
            <a:lvl1pPr marL="0" indent="0" algn="ctr">
              <a:buNone/>
              <a:defRPr sz="2700">
                <a:solidFill>
                  <a:schemeClr val="tx2"/>
                </a:solidFill>
              </a:defRPr>
            </a:lvl1pPr>
            <a:lvl2pPr marL="684600" indent="0">
              <a:buNone/>
              <a:defRPr sz="2994">
                <a:solidFill>
                  <a:schemeClr val="tx1">
                    <a:tint val="75000"/>
                  </a:schemeClr>
                </a:solidFill>
              </a:defRPr>
            </a:lvl2pPr>
            <a:lvl3pPr marL="1369200" indent="0">
              <a:buNone/>
              <a:defRPr sz="2696">
                <a:solidFill>
                  <a:schemeClr val="tx1">
                    <a:tint val="75000"/>
                  </a:schemeClr>
                </a:solidFill>
              </a:defRPr>
            </a:lvl3pPr>
            <a:lvl4pPr marL="20537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4pPr>
            <a:lvl5pPr marL="27383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5pPr>
            <a:lvl6pPr marL="34229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6pPr>
            <a:lvl7pPr marL="41075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7pPr>
            <a:lvl8pPr marL="47921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8pPr>
            <a:lvl9pPr marL="54767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9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9" y="1585565"/>
            <a:ext cx="13212752" cy="4279106"/>
          </a:xfrm>
        </p:spPr>
        <p:txBody>
          <a:bodyPr anchor="b"/>
          <a:lstStyle>
            <a:lvl1pPr algn="ctr">
              <a:defRPr sz="6752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7" y="6152713"/>
            <a:ext cx="13212753" cy="2250281"/>
          </a:xfrm>
        </p:spPr>
        <p:txBody>
          <a:bodyPr/>
          <a:lstStyle>
            <a:lvl1pPr marL="0" indent="0" algn="ctr">
              <a:buNone/>
              <a:defRPr sz="2700">
                <a:solidFill>
                  <a:schemeClr val="tx2"/>
                </a:solidFill>
              </a:defRPr>
            </a:lvl1pPr>
            <a:lvl2pPr marL="684600" indent="0">
              <a:buNone/>
              <a:defRPr sz="2994">
                <a:solidFill>
                  <a:schemeClr val="tx1">
                    <a:tint val="75000"/>
                  </a:schemeClr>
                </a:solidFill>
              </a:defRPr>
            </a:lvl2pPr>
            <a:lvl3pPr marL="1369200" indent="0">
              <a:buNone/>
              <a:defRPr sz="2696">
                <a:solidFill>
                  <a:schemeClr val="tx1">
                    <a:tint val="75000"/>
                  </a:schemeClr>
                </a:solidFill>
              </a:defRPr>
            </a:lvl3pPr>
            <a:lvl4pPr marL="20537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4pPr>
            <a:lvl5pPr marL="27383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5pPr>
            <a:lvl6pPr marL="34229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6pPr>
            <a:lvl7pPr marL="41075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7pPr>
            <a:lvl8pPr marL="47921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8pPr>
            <a:lvl9pPr marL="54767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80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light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9" y="1585565"/>
            <a:ext cx="13212752" cy="4279106"/>
          </a:xfrm>
        </p:spPr>
        <p:txBody>
          <a:bodyPr anchor="b"/>
          <a:lstStyle>
            <a:lvl1pPr algn="ctr">
              <a:defRPr sz="6752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7" y="6152713"/>
            <a:ext cx="13212753" cy="2250281"/>
          </a:xfrm>
        </p:spPr>
        <p:txBody>
          <a:bodyPr/>
          <a:lstStyle>
            <a:lvl1pPr marL="0" indent="0" algn="ctr">
              <a:buNone/>
              <a:defRPr sz="2700">
                <a:solidFill>
                  <a:schemeClr val="tx2"/>
                </a:solidFill>
              </a:defRPr>
            </a:lvl1pPr>
            <a:lvl2pPr marL="684600" indent="0">
              <a:buNone/>
              <a:defRPr sz="2994">
                <a:solidFill>
                  <a:schemeClr val="tx1">
                    <a:tint val="75000"/>
                  </a:schemeClr>
                </a:solidFill>
              </a:defRPr>
            </a:lvl2pPr>
            <a:lvl3pPr marL="1369200" indent="0">
              <a:buNone/>
              <a:defRPr sz="2696">
                <a:solidFill>
                  <a:schemeClr val="tx1">
                    <a:tint val="75000"/>
                  </a:schemeClr>
                </a:solidFill>
              </a:defRPr>
            </a:lvl3pPr>
            <a:lvl4pPr marL="20537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4pPr>
            <a:lvl5pPr marL="27383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5pPr>
            <a:lvl6pPr marL="34229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6pPr>
            <a:lvl7pPr marL="4107599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7pPr>
            <a:lvl8pPr marL="47921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8pPr>
            <a:lvl9pPr marL="5476797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38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0" y="2738438"/>
            <a:ext cx="7772400" cy="64605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BE03CA5-5F43-4BFD-B68B-9F54C7E932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9315" y="997479"/>
            <a:ext cx="8231648" cy="8201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D2A4B9-756F-4EC4-AEDC-BE514D79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89" y="997479"/>
            <a:ext cx="7772400" cy="1348713"/>
          </a:xfrm>
        </p:spPr>
        <p:txBody>
          <a:bodyPr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76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BE03CA5-5F43-4BFD-B68B-9F54C7E932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21691" y="997479"/>
            <a:ext cx="16259271" cy="8201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699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18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eige">
    <p:bg>
      <p:bgPr>
        <a:solidFill>
          <a:srgbClr val="DFDBD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7619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light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873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87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and l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E63392-5E0D-4025-A900-1ED64F01D27C}"/>
              </a:ext>
            </a:extLst>
          </p:cNvPr>
          <p:cNvSpPr/>
          <p:nvPr userDrawn="1"/>
        </p:nvSpPr>
        <p:spPr>
          <a:xfrm>
            <a:off x="1021691" y="1003461"/>
            <a:ext cx="8122310" cy="8195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79E986-C7B8-4A0C-A26F-E30EDC28F242}"/>
              </a:ext>
            </a:extLst>
          </p:cNvPr>
          <p:cNvSpPr/>
          <p:nvPr userDrawn="1"/>
        </p:nvSpPr>
        <p:spPr>
          <a:xfrm>
            <a:off x="9144001" y="1003460"/>
            <a:ext cx="8151842" cy="81955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</p:spTree>
    <p:extLst>
      <p:ext uri="{BB962C8B-B14F-4D97-AF65-F5344CB8AC3E}">
        <p14:creationId xmlns:p14="http://schemas.microsoft.com/office/powerpoint/2010/main" val="41670624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2 l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641E9-8B25-4F57-9BA6-E6F609256082}"/>
              </a:ext>
            </a:extLst>
          </p:cNvPr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1" y="2738438"/>
            <a:ext cx="7100621" cy="64605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6BF04AF-39D6-42C5-BC35-BD5EB8AC8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90" y="329270"/>
            <a:ext cx="7100621" cy="1988345"/>
          </a:xfrm>
        </p:spPr>
        <p:txBody>
          <a:bodyPr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747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641E9-8B25-4F57-9BA6-E6F609256082}"/>
              </a:ext>
            </a:extLst>
          </p:cNvPr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1" y="2738438"/>
            <a:ext cx="7100621" cy="64605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F1E295-57DC-42C0-976B-914E87117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90" y="329270"/>
            <a:ext cx="7100621" cy="1988345"/>
          </a:xfrm>
        </p:spPr>
        <p:txBody>
          <a:bodyPr/>
          <a:lstStyle>
            <a:lvl1pPr>
              <a:defRPr sz="67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367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3 l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641E9-8B25-4F57-9BA6-E6F609256082}"/>
              </a:ext>
            </a:extLst>
          </p:cNvPr>
          <p:cNvSpPr/>
          <p:nvPr userDrawn="1"/>
        </p:nvSpPr>
        <p:spPr>
          <a:xfrm>
            <a:off x="0" y="0"/>
            <a:ext cx="60960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7242" y="1954559"/>
            <a:ext cx="9958482" cy="646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0BBA59-BD26-4968-B2E4-5A97ABE3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278" y="1586570"/>
            <a:ext cx="4560324" cy="6835664"/>
          </a:xfrm>
        </p:spPr>
        <p:txBody>
          <a:bodyPr anchor="t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75578DA-67F3-4A81-A7F7-5C237B4BA4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893" y="9416130"/>
            <a:ext cx="859986" cy="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793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/3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641E9-8B25-4F57-9BA6-E6F609256082}"/>
              </a:ext>
            </a:extLst>
          </p:cNvPr>
          <p:cNvSpPr/>
          <p:nvPr userDrawn="1"/>
        </p:nvSpPr>
        <p:spPr>
          <a:xfrm>
            <a:off x="0" y="0"/>
            <a:ext cx="6096000" cy="1028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7242" y="1954559"/>
            <a:ext cx="9958482" cy="646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0BBA59-BD26-4968-B2E4-5A97ABE3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278" y="1586570"/>
            <a:ext cx="4560324" cy="6835664"/>
          </a:xfrm>
        </p:spPr>
        <p:txBody>
          <a:bodyPr anchor="t"/>
          <a:lstStyle>
            <a:lvl1pPr>
              <a:defRPr sz="67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4DFFBA9-B3A2-4AA8-A30D-BFFF4BCAE6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893" y="9416127"/>
            <a:ext cx="855014" cy="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568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641E9-8B25-4F57-9BA6-E6F609256082}"/>
              </a:ext>
            </a:extLst>
          </p:cNvPr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EFE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7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1691" y="2738438"/>
            <a:ext cx="7100621" cy="64605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95550FF-8317-4094-AE52-0C82BC7D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90" y="357848"/>
            <a:ext cx="7100621" cy="1988345"/>
          </a:xfrm>
        </p:spPr>
        <p:txBody>
          <a:bodyPr/>
          <a:lstStyle>
            <a:lvl1pPr>
              <a:defRPr sz="750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D2FA09D-F515-452D-A1C8-4603B285FA0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0165688" y="1551633"/>
            <a:ext cx="7100622" cy="71837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006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tittelstil</a:t>
            </a:r>
            <a:endParaRPr lang="en-GB" noProof="0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noProof="0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noProof="0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D4A6F-0233-4D55-9149-7C9CFEAC92F5}" type="slidenum">
              <a:rPr lang="en-GB" noProof="0" smtClean="0"/>
              <a:pPr>
                <a:defRPr/>
              </a:pPr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6602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9893" y="520278"/>
            <a:ext cx="15773400" cy="198834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Title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604" y="2783684"/>
            <a:ext cx="15680711" cy="6527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err="1"/>
              <a:t>Alick</a:t>
            </a:r>
            <a:r>
              <a:rPr lang="en-US"/>
              <a:t> to edit Master text styles</a:t>
            </a:r>
          </a:p>
          <a:p>
            <a:pPr lvl="0"/>
            <a:r>
              <a:rPr lang="en-US"/>
              <a:t>Bon</a:t>
            </a:r>
          </a:p>
          <a:p>
            <a:pPr lvl="1"/>
            <a:r>
              <a:rPr lang="en-US" err="1"/>
              <a:t>Becond</a:t>
            </a:r>
            <a:r>
              <a:rPr lang="en-US"/>
              <a:t> level</a:t>
            </a:r>
          </a:p>
          <a:p>
            <a:pPr lvl="2"/>
            <a:r>
              <a:rPr lang="en-US" err="1"/>
              <a:t>Bhird</a:t>
            </a:r>
            <a:r>
              <a:rPr lang="en-US"/>
              <a:t>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43100" y="9609281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7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666314" y="9355684"/>
            <a:ext cx="619410" cy="5476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797">
                <a:solidFill>
                  <a:schemeClr val="tx2"/>
                </a:solidFill>
              </a:defRPr>
            </a:lvl1pPr>
          </a:lstStyle>
          <a:p>
            <a:fld id="{F6F1FF15-E70F-4E75-9FBD-FB616F246E8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42DA99A-4046-4729-BABD-642C1F09F84E}"/>
              </a:ext>
            </a:extLst>
          </p:cNvPr>
          <p:cNvPicPr>
            <a:picLocks noChangeAspect="1"/>
          </p:cNvPicPr>
          <p:nvPr userDrawn="1"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999893" y="9416130"/>
            <a:ext cx="855012" cy="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7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  <p:sldLayoutId id="2147483849" r:id="rId28"/>
    <p:sldLayoutId id="2147483850" r:id="rId29"/>
    <p:sldLayoutId id="2147483851" r:id="rId30"/>
    <p:sldLayoutId id="2147483852" r:id="rId31"/>
    <p:sldLayoutId id="2147483853" r:id="rId32"/>
    <p:sldLayoutId id="2147483854" r:id="rId33"/>
    <p:sldLayoutId id="2147483855" r:id="rId34"/>
    <p:sldLayoutId id="2147483856" r:id="rId35"/>
    <p:sldLayoutId id="2147483857" r:id="rId36"/>
    <p:sldLayoutId id="2147483858" r:id="rId37"/>
  </p:sldLayoutIdLst>
  <p:hf hdr="0" ftr="0" dt="0"/>
  <p:txStyles>
    <p:titleStyle>
      <a:lvl1pPr algn="l" defTabSz="1369200" rtl="0" eaLnBrk="1" latinLnBrk="0" hangingPunct="1">
        <a:lnSpc>
          <a:spcPct val="90000"/>
        </a:lnSpc>
        <a:spcBef>
          <a:spcPct val="0"/>
        </a:spcBef>
        <a:buNone/>
        <a:defRPr sz="6752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0038" indent="-300038" algn="l" defTabSz="1369200" rtl="0" eaLnBrk="1" latinLnBrk="0" hangingPunct="1">
        <a:lnSpc>
          <a:spcPct val="114000"/>
        </a:lnSpc>
        <a:spcBef>
          <a:spcPts val="75"/>
        </a:spcBef>
        <a:buFont typeface="Calibri" panose="020F0502020204030204" pitchFamily="34" charset="0"/>
        <a:buChar char="●"/>
        <a:defRPr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781050" indent="-259557" algn="l" defTabSz="1369200" rtl="0" eaLnBrk="1" latinLnBrk="0" hangingPunct="1">
        <a:lnSpc>
          <a:spcPct val="114000"/>
        </a:lnSpc>
        <a:spcBef>
          <a:spcPts val="749"/>
        </a:spcBef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1066800" indent="-190500" algn="l" defTabSz="1369200" rtl="0" eaLnBrk="1" latinLnBrk="0" hangingPunct="1">
        <a:lnSpc>
          <a:spcPct val="114000"/>
        </a:lnSpc>
        <a:spcBef>
          <a:spcPts val="825"/>
        </a:spcBef>
        <a:buFont typeface="Wingdings" panose="05000000000000000000" pitchFamily="2" charset="2"/>
        <a:buChar char="§"/>
        <a:tabLst/>
        <a:defRPr sz="2100" kern="1200">
          <a:solidFill>
            <a:schemeClr val="tx2"/>
          </a:solidFill>
          <a:latin typeface="+mn-lt"/>
          <a:ea typeface="+mn-ea"/>
          <a:cs typeface="+mn-cs"/>
        </a:defRPr>
      </a:lvl3pPr>
      <a:lvl4pPr marL="1347788" indent="-271463" algn="l" defTabSz="1369200" rtl="0" eaLnBrk="1" latinLnBrk="0" hangingPunct="1">
        <a:lnSpc>
          <a:spcPct val="114000"/>
        </a:lnSpc>
        <a:spcBef>
          <a:spcPts val="749"/>
        </a:spcBef>
        <a:buFont typeface="Wingdings" panose="05000000000000000000" pitchFamily="2" charset="2"/>
        <a:buChar char="§"/>
        <a:tabLst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14488" indent="-266700" algn="l" defTabSz="1369200" rtl="0" eaLnBrk="1" latinLnBrk="0" hangingPunct="1">
        <a:lnSpc>
          <a:spcPct val="114000"/>
        </a:lnSpc>
        <a:spcBef>
          <a:spcPts val="749"/>
        </a:spcBef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5pPr>
      <a:lvl6pPr marL="3765297" indent="-342300" algn="l" defTabSz="1369200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6pPr>
      <a:lvl7pPr marL="4449897" indent="-342300" algn="l" defTabSz="1369200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7pPr>
      <a:lvl8pPr marL="5134497" indent="-342300" algn="l" defTabSz="1369200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8pPr>
      <a:lvl9pPr marL="5819097" indent="-342300" algn="l" defTabSz="1369200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1pPr>
      <a:lvl2pPr marL="684600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2pPr>
      <a:lvl3pPr marL="1369200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3pPr>
      <a:lvl4pPr marL="2053799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4pPr>
      <a:lvl5pPr marL="2738399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5pPr>
      <a:lvl6pPr marL="3422999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6pPr>
      <a:lvl7pPr marL="4107599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7pPr>
      <a:lvl8pPr marL="4792197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8pPr>
      <a:lvl9pPr marL="5476797" algn="l" defTabSz="1369200" rtl="0" eaLnBrk="1" latinLnBrk="0" hangingPunct="1">
        <a:defRPr sz="26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jon.olnes@signica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C5762-375A-4211-963C-C1666906B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007" y="3088302"/>
            <a:ext cx="9159765" cy="6017738"/>
          </a:xfrm>
        </p:spPr>
        <p:txBody>
          <a:bodyPr/>
          <a:lstStyle/>
          <a:p>
            <a:r>
              <a:rPr lang="en-US" sz="6600" b="1" dirty="0">
                <a:latin typeface="Mabry Pro" panose="020D0503040002040303" pitchFamily="34" charset="0"/>
              </a:rPr>
              <a:t>Impact of NIS2 and DORA to trust service providers operating in several Member States</a:t>
            </a:r>
            <a:br>
              <a:rPr lang="en-US" sz="7200" dirty="0">
                <a:latin typeface="Mabry Pro" panose="020D0503040002040303" pitchFamily="34" charset="0"/>
              </a:rPr>
            </a:br>
            <a:br>
              <a:rPr lang="en-US" sz="4200" dirty="0">
                <a:latin typeface="Mabry Pro" panose="020D0503040002040303" pitchFamily="34" charset="0"/>
              </a:rPr>
            </a:br>
            <a:r>
              <a:rPr lang="en-US" sz="3600" dirty="0">
                <a:latin typeface="Mabry Pro" panose="020D0503040002040303" pitchFamily="34" charset="0"/>
              </a:rPr>
              <a:t>eIDAS 2.0: Challenges of digital transformation – where are we going?</a:t>
            </a:r>
            <a:br>
              <a:rPr lang="en-US" sz="3600" dirty="0">
                <a:latin typeface="Mabry Pro" panose="020D0503040002040303" pitchFamily="34" charset="0"/>
              </a:rPr>
            </a:br>
            <a:r>
              <a:rPr lang="en-US" sz="3600" dirty="0">
                <a:latin typeface="Mabry Pro" panose="020D0503040002040303" pitchFamily="34" charset="0"/>
              </a:rPr>
              <a:t>Vilnius/online 2024.04.24</a:t>
            </a:r>
            <a:br>
              <a:rPr lang="en-US" sz="4200" dirty="0">
                <a:latin typeface="Mabry Pro" panose="020D0503040002040303" pitchFamily="34" charset="0"/>
              </a:rPr>
            </a:br>
            <a:br>
              <a:rPr lang="en-US" sz="4200" dirty="0">
                <a:latin typeface="Mabry Pro" panose="020D0503040002040303" pitchFamily="34" charset="0"/>
              </a:rPr>
            </a:br>
            <a:r>
              <a:rPr lang="en-US" sz="3200" b="1" dirty="0">
                <a:latin typeface="Mabry Pro" panose="020D0503040002040303" pitchFamily="34" charset="0"/>
              </a:rPr>
              <a:t>Jon Ølnes</a:t>
            </a:r>
            <a:br>
              <a:rPr lang="en-US" sz="3200" dirty="0">
                <a:latin typeface="Mabry Pro" panose="020D0503040002040303" pitchFamily="34" charset="0"/>
              </a:rPr>
            </a:br>
            <a:r>
              <a:rPr lang="en-US" sz="3200" dirty="0">
                <a:latin typeface="Mabry Pro" panose="020D0503040002040303" pitchFamily="34" charset="0"/>
              </a:rPr>
              <a:t>Tribe Lead Signing and Trust Services Director Signicat</a:t>
            </a:r>
            <a:endParaRPr lang="en-US" sz="7200" dirty="0">
              <a:latin typeface="Mabry Pro" panose="020D0503040002040303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E738FA7-0DE6-40E2-8597-B13A6B5F655C}"/>
              </a:ext>
            </a:extLst>
          </p:cNvPr>
          <p:cNvSpPr txBox="1"/>
          <p:nvPr/>
        </p:nvSpPr>
        <p:spPr>
          <a:xfrm>
            <a:off x="13201649" y="9443767"/>
            <a:ext cx="3429000" cy="300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3106"/>
            <a:r>
              <a:rPr lang="en-SE" sz="1352">
                <a:solidFill>
                  <a:srgbClr val="2A0062"/>
                </a:solidFill>
                <a:latin typeface="Arial"/>
              </a:rPr>
              <a:t>2108PCO1.1</a:t>
            </a:r>
          </a:p>
        </p:txBody>
      </p:sp>
    </p:spTree>
    <p:extLst>
      <p:ext uri="{BB962C8B-B14F-4D97-AF65-F5344CB8AC3E}">
        <p14:creationId xmlns:p14="http://schemas.microsoft.com/office/powerpoint/2010/main" val="283012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3C0CA-69F8-449F-8E25-602EF7418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1995" y="899998"/>
            <a:ext cx="6152174" cy="1402250"/>
          </a:xfrm>
        </p:spPr>
        <p:txBody>
          <a:bodyPr/>
          <a:lstStyle/>
          <a:p>
            <a:r>
              <a:rPr lang="en-US"/>
              <a:t>Disclaimer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64CE17-C13B-4010-B44B-C0DF5730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3106"/>
            <a:fld id="{F6F1FF15-E70F-4E75-9FBD-FB616F246E81}" type="slidenum">
              <a:rPr lang="en-US">
                <a:solidFill>
                  <a:srgbClr val="FFFFFF"/>
                </a:solidFill>
                <a:latin typeface="Arial"/>
              </a:rPr>
              <a:pPr defTabSz="343106"/>
              <a:t>2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49EE9B-8E4F-E448-B536-19AD9119CE13}"/>
              </a:ext>
            </a:extLst>
          </p:cNvPr>
          <p:cNvSpPr txBox="1"/>
          <p:nvPr/>
        </p:nvSpPr>
        <p:spPr>
          <a:xfrm>
            <a:off x="7041995" y="2588618"/>
            <a:ext cx="81459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3106"/>
            <a:r>
              <a:rPr lang="en-GB" sz="2400">
                <a:solidFill>
                  <a:srgbClr val="FFFFFF"/>
                </a:solidFill>
                <a:latin typeface="Arial"/>
              </a:rPr>
              <a:t>Please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note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that this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presentation is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for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information purposes </a:t>
            </a:r>
            <a:r>
              <a:rPr lang="en-GB" sz="2400" spc="-45">
                <a:solidFill>
                  <a:srgbClr val="FFFFFF"/>
                </a:solidFill>
                <a:latin typeface="Arial"/>
              </a:rPr>
              <a:t>only,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and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that </a:t>
            </a:r>
            <a:r>
              <a:rPr lang="en-GB" sz="2400" spc="-645">
                <a:solidFill>
                  <a:srgbClr val="FFFFFF"/>
                </a:solidFill>
                <a:latin typeface="Arial"/>
              </a:rPr>
              <a:t>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Signicat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has no obligation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to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pursue any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course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of business outlined in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this </a:t>
            </a:r>
            <a:r>
              <a:rPr lang="en-GB" sz="2400" spc="-645">
                <a:solidFill>
                  <a:srgbClr val="FFFFFF"/>
                </a:solidFill>
                <a:latin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presentation or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to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develop or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release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any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functionality mentioned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in </a:t>
            </a:r>
            <a:r>
              <a:rPr lang="en-GB" sz="2400">
                <a:solidFill>
                  <a:srgbClr val="FFFFFF"/>
                </a:solidFill>
                <a:latin typeface="Arial"/>
              </a:rPr>
              <a:t>this </a:t>
            </a:r>
            <a:r>
              <a:rPr lang="en-GB" sz="2400" spc="8">
                <a:solidFill>
                  <a:srgbClr val="FFFFFF"/>
                </a:solidFill>
                <a:latin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</a:rPr>
              <a:t>presentation.</a:t>
            </a:r>
          </a:p>
          <a:p>
            <a:pPr defTabSz="343106"/>
            <a:endParaRPr lang="en-GB" sz="2400" spc="-8">
              <a:solidFill>
                <a:srgbClr val="FFFFFF"/>
              </a:solidFill>
              <a:latin typeface="Arial"/>
            </a:endParaRPr>
          </a:p>
          <a:p>
            <a:pPr defTabSz="343106"/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The future strategy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and possible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future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developments by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Signicat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subject </a:t>
            </a:r>
            <a:r>
              <a:rPr lang="en-GB" sz="2400" spc="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to change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changed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Signicat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at any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time for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any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reason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without </a:t>
            </a:r>
            <a:r>
              <a:rPr lang="en-GB" sz="2400" spc="-6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notice.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document is provided without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warranty of any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kind,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either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express or implied, including but not limited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to, the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implied warranties of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15">
                <a:solidFill>
                  <a:srgbClr val="FFFFFF"/>
                </a:solidFill>
                <a:latin typeface="Arial"/>
                <a:cs typeface="Arial"/>
              </a:rPr>
              <a:t>merchantability,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fitness for a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particular purpose, or non-infringement.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Signicat </a:t>
            </a:r>
            <a:r>
              <a:rPr lang="en-GB" sz="2400" spc="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assumes</a:t>
            </a:r>
            <a:r>
              <a:rPr lang="en-GB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lang="en-GB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responsibility for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 errors or</a:t>
            </a:r>
            <a:r>
              <a:rPr lang="en-GB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omissions in</a:t>
            </a:r>
            <a:r>
              <a:rPr lang="en-GB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lang="en-GB" sz="2400" spc="-8">
                <a:solidFill>
                  <a:srgbClr val="FFFFFF"/>
                </a:solidFill>
                <a:latin typeface="Arial"/>
                <a:cs typeface="Arial"/>
              </a:rPr>
              <a:t>document.</a:t>
            </a:r>
            <a:endParaRPr lang="en-GB" sz="2400">
              <a:solidFill>
                <a:srgbClr val="2A006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56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1068FB-ADEB-3BFC-8614-7CF5E050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Easy to read – about the EU | European Union">
            <a:extLst>
              <a:ext uri="{FF2B5EF4-FFF2-40B4-BE49-F238E27FC236}">
                <a16:creationId xmlns:a16="http://schemas.microsoft.com/office/drawing/2014/main" id="{0A2A4220-E8B2-570B-1346-FA381AF5B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361950"/>
            <a:ext cx="9439275" cy="956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thuania Flag bilder – Bla gjennom 36 ...">
            <a:extLst>
              <a:ext uri="{FF2B5EF4-FFF2-40B4-BE49-F238E27FC236}">
                <a16:creationId xmlns:a16="http://schemas.microsoft.com/office/drawing/2014/main" id="{B65ACE46-AB82-9F0D-01D0-9A04B3F5A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587" y="4327447"/>
            <a:ext cx="1226309" cy="81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lagg Norge⎪Kontinent Europa⎪Flaggbutikk">
            <a:extLst>
              <a:ext uri="{FF2B5EF4-FFF2-40B4-BE49-F238E27FC236}">
                <a16:creationId xmlns:a16="http://schemas.microsoft.com/office/drawing/2014/main" id="{10703CE0-4A9A-3D36-D3C5-B38557590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212" y="1571577"/>
            <a:ext cx="1194278" cy="7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lagg Spania⎪Kontinent Europa⎪Flaggbutikk">
            <a:extLst>
              <a:ext uri="{FF2B5EF4-FFF2-40B4-BE49-F238E27FC236}">
                <a16:creationId xmlns:a16="http://schemas.microsoft.com/office/drawing/2014/main" id="{8B998180-C859-6CE1-80CC-448C2C316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230" y="6738382"/>
            <a:ext cx="1194278" cy="7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5E3BEE-8CAC-6349-5DC8-480BC05BD1E3}"/>
              </a:ext>
            </a:extLst>
          </p:cNvPr>
          <p:cNvSpPr txBox="1"/>
          <p:nvPr/>
        </p:nvSpPr>
        <p:spPr>
          <a:xfrm>
            <a:off x="5850385" y="1707336"/>
            <a:ext cx="2547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FF0000"/>
                </a:solidFill>
              </a:rPr>
              <a:t>Q-timestamp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8DBD8-6CB0-D884-2D55-94DC66EF407A}"/>
              </a:ext>
            </a:extLst>
          </p:cNvPr>
          <p:cNvSpPr txBox="1"/>
          <p:nvPr/>
        </p:nvSpPr>
        <p:spPr>
          <a:xfrm>
            <a:off x="1507563" y="6532846"/>
            <a:ext cx="30272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FF0000"/>
                </a:solidFill>
              </a:rPr>
              <a:t>Q-</a:t>
            </a:r>
            <a:r>
              <a:rPr lang="nb-NO" sz="2800" dirty="0" err="1">
                <a:solidFill>
                  <a:srgbClr val="FF0000"/>
                </a:solidFill>
              </a:rPr>
              <a:t>cert</a:t>
            </a:r>
            <a:r>
              <a:rPr lang="nb-NO" sz="2800" dirty="0">
                <a:solidFill>
                  <a:srgbClr val="FF0000"/>
                </a:solidFill>
              </a:rPr>
              <a:t> for signing</a:t>
            </a:r>
          </a:p>
          <a:p>
            <a:r>
              <a:rPr lang="nb-NO" sz="2800" dirty="0">
                <a:solidFill>
                  <a:srgbClr val="FF0000"/>
                </a:solidFill>
              </a:rPr>
              <a:t>Remote QES</a:t>
            </a:r>
          </a:p>
          <a:p>
            <a:endParaRPr lang="nb-NO" sz="2800" dirty="0">
              <a:solidFill>
                <a:srgbClr val="FF0000"/>
              </a:solidFill>
            </a:endParaRPr>
          </a:p>
          <a:p>
            <a:r>
              <a:rPr lang="nb-NO" sz="2000" dirty="0" err="1">
                <a:solidFill>
                  <a:srgbClr val="FF0000"/>
                </a:solidFill>
              </a:rPr>
              <a:t>Linked</a:t>
            </a:r>
            <a:r>
              <a:rPr lang="nb-NO" sz="2000" dirty="0">
                <a:solidFill>
                  <a:srgbClr val="FF0000"/>
                </a:solidFill>
              </a:rPr>
              <a:t> to Spanish LINCE </a:t>
            </a:r>
            <a:r>
              <a:rPr lang="nb-NO" sz="2000" dirty="0" err="1">
                <a:solidFill>
                  <a:srgbClr val="FF0000"/>
                </a:solidFill>
              </a:rPr>
              <a:t>certification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A9C2F-D2F4-A1A4-9805-F890D7562CAC}"/>
              </a:ext>
            </a:extLst>
          </p:cNvPr>
          <p:cNvSpPr txBox="1"/>
          <p:nvPr/>
        </p:nvSpPr>
        <p:spPr>
          <a:xfrm>
            <a:off x="12561905" y="4397406"/>
            <a:ext cx="2547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FF0000"/>
                </a:solidFill>
              </a:rPr>
              <a:t>Q-</a:t>
            </a:r>
            <a:r>
              <a:rPr lang="nb-NO" sz="2800" dirty="0" err="1">
                <a:solidFill>
                  <a:srgbClr val="FF0000"/>
                </a:solidFill>
              </a:rPr>
              <a:t>validation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0C81F7-04E8-CD99-241F-BC2CF0EB7AFA}"/>
              </a:ext>
            </a:extLst>
          </p:cNvPr>
          <p:cNvSpPr txBox="1">
            <a:spLocks/>
          </p:cNvSpPr>
          <p:nvPr/>
        </p:nvSpPr>
        <p:spPr>
          <a:xfrm>
            <a:off x="363101" y="424445"/>
            <a:ext cx="4171747" cy="2592280"/>
          </a:xfrm>
          <a:prstGeom prst="rect">
            <a:avLst/>
          </a:prstGeom>
        </p:spPr>
        <p:txBody>
          <a:bodyPr/>
          <a:lstStyle>
            <a:lvl1pPr algn="l" defTabSz="1369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752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/>
              <a:t>Signicat as trust service provider</a:t>
            </a:r>
            <a:endParaRPr lang="en-GB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53BFA-0786-5AA5-4C1A-60C775FAFA41}"/>
              </a:ext>
            </a:extLst>
          </p:cNvPr>
          <p:cNvSpPr txBox="1"/>
          <p:nvPr/>
        </p:nvSpPr>
        <p:spPr>
          <a:xfrm>
            <a:off x="14630239" y="5991677"/>
            <a:ext cx="3027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Also</a:t>
            </a:r>
            <a:r>
              <a:rPr lang="nb-NO" sz="2800" dirty="0"/>
              <a:t> non-</a:t>
            </a:r>
            <a:r>
              <a:rPr lang="nb-NO" sz="2800" dirty="0" err="1"/>
              <a:t>qualified</a:t>
            </a:r>
            <a:r>
              <a:rPr lang="nb-NO" sz="2800" dirty="0"/>
              <a:t> trust services</a:t>
            </a:r>
            <a:endParaRPr lang="en-GB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69A3DB-722D-6416-2F84-A8B04F30D423}"/>
              </a:ext>
            </a:extLst>
          </p:cNvPr>
          <p:cNvSpPr txBox="1"/>
          <p:nvPr/>
        </p:nvSpPr>
        <p:spPr>
          <a:xfrm>
            <a:off x="14630238" y="7330526"/>
            <a:ext cx="3027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3 different </a:t>
            </a:r>
            <a:r>
              <a:rPr lang="nb-NO" sz="2800" dirty="0" err="1"/>
              <a:t>CABs</a:t>
            </a:r>
            <a:endParaRPr lang="nb-NO" sz="2800" dirty="0"/>
          </a:p>
          <a:p>
            <a:r>
              <a:rPr lang="nb-NO" sz="2800" dirty="0"/>
              <a:t>3 different </a:t>
            </a:r>
            <a:r>
              <a:rPr lang="nb-NO" sz="2800" dirty="0" err="1"/>
              <a:t>superv</a:t>
            </a:r>
            <a:r>
              <a:rPr lang="nb-NO" sz="2800" dirty="0"/>
              <a:t>. </a:t>
            </a:r>
            <a:r>
              <a:rPr lang="nb-NO" sz="2800" dirty="0" err="1"/>
              <a:t>authorities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4746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6F6FA-5115-06A2-499C-4BDB2689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8B096C-F717-A9B4-B814-011D1AE47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209642"/>
            <a:ext cx="17878425" cy="8820150"/>
          </a:xfrm>
          <a:prstGeom prst="rect">
            <a:avLst/>
          </a:prstGeom>
        </p:spPr>
      </p:pic>
      <p:pic>
        <p:nvPicPr>
          <p:cNvPr id="2050" name="Picture 2" descr="informasjonssikkerhet – Wikipedia">
            <a:extLst>
              <a:ext uri="{FF2B5EF4-FFF2-40B4-BE49-F238E27FC236}">
                <a16:creationId xmlns:a16="http://schemas.microsoft.com/office/drawing/2014/main" id="{910EB2EA-647B-BAAA-2F5D-0093FB00C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392" y="9170632"/>
            <a:ext cx="1196410" cy="81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F495BD-EB6D-B95D-E7A7-BD28EB43681B}"/>
              </a:ext>
            </a:extLst>
          </p:cNvPr>
          <p:cNvSpPr txBox="1"/>
          <p:nvPr/>
        </p:nvSpPr>
        <p:spPr>
          <a:xfrm>
            <a:off x="3938870" y="9367918"/>
            <a:ext cx="2840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Source ENISA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4346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6F6FA-5115-06A2-499C-4BDB2689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1FF15-E70F-4E75-9FBD-FB616F246E81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8B096C-F717-A9B4-B814-011D1AE47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444" y="1167093"/>
            <a:ext cx="14390101" cy="7099219"/>
          </a:xfrm>
          <a:prstGeom prst="rect">
            <a:avLst/>
          </a:prstGeom>
        </p:spPr>
      </p:pic>
      <p:pic>
        <p:nvPicPr>
          <p:cNvPr id="2050" name="Picture 2" descr="informasjonssikkerhet – Wikipedia">
            <a:extLst>
              <a:ext uri="{FF2B5EF4-FFF2-40B4-BE49-F238E27FC236}">
                <a16:creationId xmlns:a16="http://schemas.microsoft.com/office/drawing/2014/main" id="{910EB2EA-647B-BAAA-2F5D-0093FB00C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90" y="488271"/>
            <a:ext cx="1196410" cy="81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F495BD-EB6D-B95D-E7A7-BD28EB43681B}"/>
              </a:ext>
            </a:extLst>
          </p:cNvPr>
          <p:cNvSpPr txBox="1"/>
          <p:nvPr/>
        </p:nvSpPr>
        <p:spPr>
          <a:xfrm>
            <a:off x="642348" y="4000479"/>
            <a:ext cx="2401617" cy="716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QTSPs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Essential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27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611B7E-3A26-EF83-17B0-7FBB10D9D751}"/>
              </a:ext>
            </a:extLst>
          </p:cNvPr>
          <p:cNvSpPr/>
          <p:nvPr/>
        </p:nvSpPr>
        <p:spPr>
          <a:xfrm>
            <a:off x="3684228" y="6120044"/>
            <a:ext cx="2672179" cy="887767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5F8033-46D1-7960-D235-9C5ABE1E64F7}"/>
              </a:ext>
            </a:extLst>
          </p:cNvPr>
          <p:cNvSpPr/>
          <p:nvPr/>
        </p:nvSpPr>
        <p:spPr>
          <a:xfrm>
            <a:off x="3684228" y="2676987"/>
            <a:ext cx="3080552" cy="887767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18205D-0851-28B9-A0CC-B8FD3842E35C}"/>
              </a:ext>
            </a:extLst>
          </p:cNvPr>
          <p:cNvSpPr/>
          <p:nvPr/>
        </p:nvSpPr>
        <p:spPr>
          <a:xfrm>
            <a:off x="11444790" y="3717154"/>
            <a:ext cx="2794987" cy="88776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7DD058-3A94-B85D-EF05-D3F49D361E82}"/>
              </a:ext>
            </a:extLst>
          </p:cNvPr>
          <p:cNvSpPr/>
          <p:nvPr/>
        </p:nvSpPr>
        <p:spPr>
          <a:xfrm>
            <a:off x="8916133" y="7465010"/>
            <a:ext cx="2794987" cy="88776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03D0A-FBD0-EC8A-0624-BBC29E8C4A64}"/>
              </a:ext>
            </a:extLst>
          </p:cNvPr>
          <p:cNvSpPr/>
          <p:nvPr/>
        </p:nvSpPr>
        <p:spPr>
          <a:xfrm>
            <a:off x="10815955" y="2395861"/>
            <a:ext cx="2794987" cy="88776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889F02-51A3-D362-DF46-776D0F6E2B50}"/>
              </a:ext>
            </a:extLst>
          </p:cNvPr>
          <p:cNvSpPr txBox="1"/>
          <p:nvPr/>
        </p:nvSpPr>
        <p:spPr>
          <a:xfrm>
            <a:off x="9559029" y="9018026"/>
            <a:ext cx="2794987" cy="716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QTSPs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serving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GB" sz="2027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EEE76D-37EE-5B0D-BDB8-5FCE148C3CBA}"/>
              </a:ext>
            </a:extLst>
          </p:cNvPr>
          <p:cNvSpPr txBox="1"/>
          <p:nvPr/>
        </p:nvSpPr>
        <p:spPr>
          <a:xfrm>
            <a:off x="15040252" y="4239648"/>
            <a:ext cx="2794987" cy="716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QTSPs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handling personal data</a:t>
            </a:r>
            <a:endParaRPr lang="en-GB" sz="2027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1C80EC-2343-0957-68F5-2BE32F1CA592}"/>
              </a:ext>
            </a:extLst>
          </p:cNvPr>
          <p:cNvSpPr txBox="1"/>
          <p:nvPr/>
        </p:nvSpPr>
        <p:spPr>
          <a:xfrm>
            <a:off x="14239777" y="948293"/>
            <a:ext cx="3891235" cy="716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EUCC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schemes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nb-NO" sz="2027" i="1" dirty="0">
                <a:latin typeface="Arial" panose="020B0604020202020204" pitchFamily="34" charset="0"/>
                <a:cs typeface="Arial" panose="020B0604020202020204" pitchFamily="34" charset="0"/>
              </a:rPr>
              <a:t>? E.g. </a:t>
            </a:r>
            <a:r>
              <a:rPr lang="nb-NO" sz="2027" i="1" dirty="0" err="1">
                <a:latin typeface="Arial" panose="020B0604020202020204" pitchFamily="34" charset="0"/>
                <a:cs typeface="Arial" panose="020B0604020202020204" pitchFamily="34" charset="0"/>
              </a:rPr>
              <a:t>biometrics</a:t>
            </a:r>
            <a:endParaRPr lang="en-GB" sz="2027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5F371ED-F8A4-9142-1949-DE1A9E6C78C8}"/>
              </a:ext>
            </a:extLst>
          </p:cNvPr>
          <p:cNvCxnSpPr/>
          <p:nvPr/>
        </p:nvCxnSpPr>
        <p:spPr>
          <a:xfrm flipV="1">
            <a:off x="2272683" y="3283628"/>
            <a:ext cx="1411545" cy="8774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A1527B-65EE-D7E2-BF83-309F84E12F61}"/>
              </a:ext>
            </a:extLst>
          </p:cNvPr>
          <p:cNvCxnSpPr>
            <a:cxnSpLocks/>
            <a:endCxn id="6" idx="2"/>
          </p:cNvCxnSpPr>
          <p:nvPr/>
        </p:nvCxnSpPr>
        <p:spPr>
          <a:xfrm flipH="1" flipV="1">
            <a:off x="10313627" y="8352777"/>
            <a:ext cx="502328" cy="6937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82DCEB4-04ED-FCBC-A8B7-E476AD0156CE}"/>
              </a:ext>
            </a:extLst>
          </p:cNvPr>
          <p:cNvCxnSpPr>
            <a:cxnSpLocks/>
          </p:cNvCxnSpPr>
          <p:nvPr/>
        </p:nvCxnSpPr>
        <p:spPr>
          <a:xfrm flipH="1" flipV="1">
            <a:off x="14239777" y="4001484"/>
            <a:ext cx="800475" cy="60343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7B4A88-5810-6848-2C6C-B4997A9D8BA8}"/>
              </a:ext>
            </a:extLst>
          </p:cNvPr>
          <p:cNvCxnSpPr>
            <a:cxnSpLocks/>
            <a:stCxn id="10" idx="1"/>
            <a:endCxn id="7" idx="3"/>
          </p:cNvCxnSpPr>
          <p:nvPr/>
        </p:nvCxnSpPr>
        <p:spPr>
          <a:xfrm flipH="1">
            <a:off x="13610942" y="1306404"/>
            <a:ext cx="628835" cy="153334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602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29B8-E8AE-993D-92B4-EB2F3F5F0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93" y="520278"/>
            <a:ext cx="15773400" cy="1382663"/>
          </a:xfrm>
        </p:spPr>
        <p:txBody>
          <a:bodyPr/>
          <a:lstStyle/>
          <a:p>
            <a:r>
              <a:rPr lang="nb-NO" dirty="0"/>
              <a:t>NIS2 and (Q)</a:t>
            </a:r>
            <a:r>
              <a:rPr lang="nb-NO" dirty="0" err="1"/>
              <a:t>TSPs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5B5A00-EF8F-D6FF-DD90-0A93321B0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D4A6F-0233-4D55-9149-7C9CFEAC92F5}" type="slidenum">
              <a:rPr lang="en-GB" noProof="0" smtClean="0"/>
              <a:pPr>
                <a:defRPr/>
              </a:pPr>
              <a:t>6</a:t>
            </a:fld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856E7-800A-B92E-0510-B4AC9CF0F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354" y="3225348"/>
            <a:ext cx="13397370" cy="6229425"/>
          </a:xfrm>
          <a:prstGeom prst="rect">
            <a:avLst/>
          </a:prstGeom>
        </p:spPr>
      </p:pic>
      <p:sp>
        <p:nvSpPr>
          <p:cNvPr id="6" name="TextBox 26">
            <a:extLst>
              <a:ext uri="{FF2B5EF4-FFF2-40B4-BE49-F238E27FC236}">
                <a16:creationId xmlns:a16="http://schemas.microsoft.com/office/drawing/2014/main" id="{205EABF2-CB5A-4423-4A7F-56EBD21BE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81" y="4659977"/>
            <a:ext cx="4469493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more supervisory authority?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Granting and withdrawal of Q-status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822CA693-ECE8-756F-BE4D-A0AF547C1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854" y="9107180"/>
            <a:ext cx="3887272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eIDAS v2 risk management and incident reporting refers to NIS2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DA045EA0-22BA-65C9-4905-C949BD573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868" y="9096662"/>
            <a:ext cx="2445821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Liabilities from both eIDAS and NIS2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57CD110-C237-AF2F-BC67-E29EFFF4F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81" y="6094606"/>
            <a:ext cx="3993401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QTSP audits shall cover NIS2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 requirements/accreditation?</a:t>
            </a: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D69A847B-31AD-1D9D-6238-49FAE5D5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9646" y="5063378"/>
            <a:ext cx="3887272" cy="102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Supervisory body co-operation needed – between eIDAS and NIS2 bodies and across borders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68B972E1-D336-A562-D14A-B9F35085D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6087" y="503355"/>
            <a:ext cx="5710218" cy="77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QTSPs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TSPs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A4EC8C76-E015-5142-AA03-5310D9BB1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81" y="7530760"/>
            <a:ext cx="3877985" cy="4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nb-NO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</a:t>
            </a:r>
            <a:r>
              <a:rPr lang="nb-NO" sz="2027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r>
              <a:rPr lang="nb-NO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nb-NO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b-NO" sz="2027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essential</a:t>
            </a:r>
            <a:endParaRPr lang="nb-NO" sz="2027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28D2934B-6579-1E39-0E43-36463CF51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1213" y="1917028"/>
            <a:ext cx="6313844" cy="115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eIDAS is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NIS2 is Directive,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face different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NIS2?</a:t>
            </a:r>
          </a:p>
        </p:txBody>
      </p:sp>
    </p:spTree>
    <p:extLst>
      <p:ext uri="{BB962C8B-B14F-4D97-AF65-F5344CB8AC3E}">
        <p14:creationId xmlns:p14="http://schemas.microsoft.com/office/powerpoint/2010/main" val="3590103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5AD6EDD-F2F1-4CE3-A5BF-BA76AAA7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Policy and </a:t>
            </a:r>
            <a:r>
              <a:rPr lang="nb-NO" dirty="0" err="1"/>
              <a:t>security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for trust services</a:t>
            </a:r>
            <a:endParaRPr lang="en-GB" dirty="0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406777C6-32F5-4161-85B2-452E478C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2501418" y="9160737"/>
            <a:ext cx="42672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36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35799" indent="-321462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30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85844" indent="-257169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800182" indent="-257169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314518" indent="-257169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3000302" indent="-257169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686084" indent="-257169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4371867" indent="-257169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5057649" indent="-257169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rgbClr val="404040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B8B7F5B-5161-49DE-8BFD-42AE56A48E2C}" type="slidenum">
              <a:rPr lang="en-GB" altLang="de-DE" sz="900">
                <a:solidFill>
                  <a:srgbClr val="8EB4E3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SzTx/>
                <a:buFontTx/>
                <a:buNone/>
              </a:pPr>
              <a:t>7</a:t>
            </a:fld>
            <a:endParaRPr lang="en-GB" altLang="de-DE" sz="900">
              <a:solidFill>
                <a:srgbClr val="8EB4E3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26487-76DF-4C42-B5CB-097681F7C379}"/>
              </a:ext>
            </a:extLst>
          </p:cNvPr>
          <p:cNvSpPr txBox="1"/>
          <p:nvPr/>
        </p:nvSpPr>
        <p:spPr>
          <a:xfrm>
            <a:off x="12316466" y="2461976"/>
            <a:ext cx="2621359" cy="13388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319 403-1</a:t>
            </a:r>
            <a:br>
              <a:rPr lang="en-GB" sz="2700" dirty="0">
                <a:latin typeface="Arial" charset="0"/>
              </a:rPr>
            </a:br>
            <a:r>
              <a:rPr lang="en-GB" sz="2700" dirty="0">
                <a:latin typeface="Arial" charset="0"/>
              </a:rPr>
              <a:t>TSP Conformity</a:t>
            </a:r>
            <a:br>
              <a:rPr lang="en-GB" sz="2700" dirty="0">
                <a:latin typeface="Arial" charset="0"/>
              </a:rPr>
            </a:br>
            <a:r>
              <a:rPr lang="en-GB" sz="2700" dirty="0">
                <a:latin typeface="Arial" charset="0"/>
              </a:rPr>
              <a:t>Assessment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724E7B-1231-40DF-9981-4FC194C81804}"/>
              </a:ext>
            </a:extLst>
          </p:cNvPr>
          <p:cNvSpPr txBox="1"/>
          <p:nvPr/>
        </p:nvSpPr>
        <p:spPr>
          <a:xfrm>
            <a:off x="827385" y="6720143"/>
            <a:ext cx="2390334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319 411-x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Certification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3C6EB6-A91C-44B3-B4AC-EF109A343613}"/>
              </a:ext>
            </a:extLst>
          </p:cNvPr>
          <p:cNvSpPr txBox="1"/>
          <p:nvPr/>
        </p:nvSpPr>
        <p:spPr bwMode="auto">
          <a:xfrm>
            <a:off x="8693514" y="3717859"/>
            <a:ext cx="2012089" cy="10618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319 401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General,  </a:t>
            </a:r>
            <a:br>
              <a:rPr lang="en-GB" dirty="0">
                <a:latin typeface="Arial" charset="0"/>
              </a:rPr>
            </a:br>
            <a:r>
              <a:rPr lang="en-GB" dirty="0">
                <a:latin typeface="Arial" charset="0"/>
              </a:rPr>
              <a:t>any type of TSP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736839-10E9-4723-8080-1DB163A55E55}"/>
              </a:ext>
            </a:extLst>
          </p:cNvPr>
          <p:cNvSpPr txBox="1"/>
          <p:nvPr/>
        </p:nvSpPr>
        <p:spPr bwMode="auto">
          <a:xfrm>
            <a:off x="3583874" y="6729764"/>
            <a:ext cx="2012089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319 421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Time-stamping</a:t>
            </a:r>
          </a:p>
        </p:txBody>
      </p:sp>
      <p:sp>
        <p:nvSpPr>
          <p:cNvPr id="23573" name="TextBox 1">
            <a:extLst>
              <a:ext uri="{FF2B5EF4-FFF2-40B4-BE49-F238E27FC236}">
                <a16:creationId xmlns:a16="http://schemas.microsoft.com/office/drawing/2014/main" id="{53F8C5B6-3709-4A8C-BF9F-1CFC7005A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9830" y="4036661"/>
            <a:ext cx="1542409" cy="57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157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</a:t>
            </a:r>
            <a:br>
              <a:rPr lang="en-GB" altLang="en-US" sz="157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157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ISO/IEC 27002</a:t>
            </a: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B48EBB42-768F-487E-ADD2-9A637CD9041E}"/>
              </a:ext>
            </a:extLst>
          </p:cNvPr>
          <p:cNvSpPr txBox="1"/>
          <p:nvPr/>
        </p:nvSpPr>
        <p:spPr bwMode="auto">
          <a:xfrm>
            <a:off x="15345564" y="6763195"/>
            <a:ext cx="2287806" cy="10618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319 521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Electronic registered</a:t>
            </a:r>
          </a:p>
          <a:p>
            <a:pPr algn="ctr" eaLnBrk="1" hangingPunct="1">
              <a:defRPr/>
            </a:pPr>
            <a:r>
              <a:rPr lang="en-GB" dirty="0">
                <a:latin typeface="Arial" charset="0"/>
              </a:rPr>
              <a:t>delivery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CFB7C2BC-5CAA-4E09-83DA-4D83286A1194}"/>
              </a:ext>
            </a:extLst>
          </p:cNvPr>
          <p:cNvSpPr txBox="1"/>
          <p:nvPr/>
        </p:nvSpPr>
        <p:spPr bwMode="auto">
          <a:xfrm>
            <a:off x="15345564" y="7988649"/>
            <a:ext cx="2351926" cy="10618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EN 319 531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Registered electronic</a:t>
            </a:r>
          </a:p>
          <a:p>
            <a:pPr algn="ctr" eaLnBrk="1" hangingPunct="1">
              <a:defRPr/>
            </a:pPr>
            <a:r>
              <a:rPr lang="nb-NO" dirty="0">
                <a:latin typeface="Arial" charset="0"/>
              </a:rPr>
              <a:t>mail (REM)</a:t>
            </a:r>
            <a:endParaRPr lang="en-GB" dirty="0">
              <a:latin typeface="Arial" charset="0"/>
            </a:endParaRP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A8EB4DC1-6CC5-43A1-9A6F-3EF329CC5C28}"/>
              </a:ext>
            </a:extLst>
          </p:cNvPr>
          <p:cNvSpPr txBox="1"/>
          <p:nvPr/>
        </p:nvSpPr>
        <p:spPr bwMode="auto">
          <a:xfrm>
            <a:off x="5773925" y="6748103"/>
            <a:ext cx="2736445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119 431-1/-2</a:t>
            </a:r>
            <a:br>
              <a:rPr lang="en-GB" sz="2700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Signature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creation</a:t>
            </a:r>
            <a:endParaRPr lang="en-GB" dirty="0">
              <a:latin typeface="Arial" charset="0"/>
            </a:endParaRP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363010B1-7BCD-416A-AEAF-EE9D894AAE84}"/>
              </a:ext>
            </a:extLst>
          </p:cNvPr>
          <p:cNvSpPr txBox="1"/>
          <p:nvPr/>
        </p:nvSpPr>
        <p:spPr bwMode="auto">
          <a:xfrm>
            <a:off x="8662546" y="6755215"/>
            <a:ext cx="2210862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119 441</a:t>
            </a:r>
            <a:br>
              <a:rPr lang="en-GB" sz="2700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Signature</a:t>
            </a:r>
            <a:r>
              <a:rPr lang="nb-NO" dirty="0">
                <a:latin typeface="Arial" charset="0"/>
              </a:rPr>
              <a:t> </a:t>
            </a:r>
            <a:r>
              <a:rPr lang="nb-NO" dirty="0" err="1">
                <a:latin typeface="Arial" charset="0"/>
              </a:rPr>
              <a:t>validation</a:t>
            </a:r>
            <a:endParaRPr lang="en-GB" dirty="0">
              <a:latin typeface="Arial" charset="0"/>
            </a:endParaRP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A66FF060-6DA5-45F2-B2D2-8B8E755E467F}"/>
              </a:ext>
            </a:extLst>
          </p:cNvPr>
          <p:cNvSpPr txBox="1"/>
          <p:nvPr/>
        </p:nvSpPr>
        <p:spPr bwMode="auto">
          <a:xfrm>
            <a:off x="13257302" y="6763195"/>
            <a:ext cx="1922193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119 511</a:t>
            </a:r>
            <a:br>
              <a:rPr lang="en-GB" sz="2700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Preservation</a:t>
            </a:r>
            <a:endParaRPr lang="en-GB" dirty="0">
              <a:latin typeface="Arial" charset="0"/>
            </a:endParaRPr>
          </a:p>
        </p:txBody>
      </p:sp>
      <p:sp>
        <p:nvSpPr>
          <p:cNvPr id="38" name="Right Arrow 53">
            <a:extLst>
              <a:ext uri="{FF2B5EF4-FFF2-40B4-BE49-F238E27FC236}">
                <a16:creationId xmlns:a16="http://schemas.microsoft.com/office/drawing/2014/main" id="{0C2D8595-A765-438D-A7A9-74865F4B131A}"/>
              </a:ext>
            </a:extLst>
          </p:cNvPr>
          <p:cNvSpPr/>
          <p:nvPr/>
        </p:nvSpPr>
        <p:spPr bwMode="auto">
          <a:xfrm rot="5400000" flipH="1" flipV="1">
            <a:off x="9024437" y="5229057"/>
            <a:ext cx="1350245" cy="440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350" dirty="0">
                <a:solidFill>
                  <a:srgbClr val="FFFFFF"/>
                </a:solidFill>
              </a:rPr>
              <a:t>Ref</a:t>
            </a:r>
            <a:endParaRPr lang="en-GB" altLang="de-DE" dirty="0">
              <a:solidFill>
                <a:srgbClr val="FFFFFF"/>
              </a:solidFill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B35342A0-2E2E-46FF-88CA-D1772789775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2022552" y="6184001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A669CBBB-94DA-4302-9141-423CE14A2EC7}"/>
              </a:ext>
            </a:extLst>
          </p:cNvPr>
          <p:cNvCxnSpPr>
            <a:cxnSpLocks/>
          </p:cNvCxnSpPr>
          <p:nvPr/>
        </p:nvCxnSpPr>
        <p:spPr>
          <a:xfrm>
            <a:off x="2022552" y="6149897"/>
            <a:ext cx="14510479" cy="34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AF6746B7-9E09-4D09-9FA8-847036574017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2537179" y="3800804"/>
            <a:ext cx="1089967" cy="234909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249C96C1-4A04-B10D-0463-70AD7FEE3C2C}"/>
              </a:ext>
            </a:extLst>
          </p:cNvPr>
          <p:cNvSpPr txBox="1"/>
          <p:nvPr/>
        </p:nvSpPr>
        <p:spPr bwMode="auto">
          <a:xfrm>
            <a:off x="11157062" y="6748103"/>
            <a:ext cx="1947905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119 461</a:t>
            </a:r>
            <a:br>
              <a:rPr lang="en-GB" sz="2700" dirty="0">
                <a:latin typeface="Arial" charset="0"/>
              </a:rPr>
            </a:br>
            <a:r>
              <a:rPr lang="nb-NO" dirty="0">
                <a:latin typeface="Arial" charset="0"/>
              </a:rPr>
              <a:t>Identity </a:t>
            </a:r>
            <a:r>
              <a:rPr lang="nb-NO" dirty="0" err="1">
                <a:latin typeface="Arial" charset="0"/>
              </a:rPr>
              <a:t>proofing</a:t>
            </a:r>
            <a:endParaRPr lang="en-GB" dirty="0">
              <a:latin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FA7D88-2ED7-F4D0-63D8-1E9768F828F2}"/>
              </a:ext>
            </a:extLst>
          </p:cNvPr>
          <p:cNvSpPr txBox="1"/>
          <p:nvPr/>
        </p:nvSpPr>
        <p:spPr>
          <a:xfrm>
            <a:off x="2760910" y="8658063"/>
            <a:ext cx="2172390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119 471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Attribute attestation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99114C-CE41-98D4-9699-8056CFCE5BAB}"/>
              </a:ext>
            </a:extLst>
          </p:cNvPr>
          <p:cNvSpPr txBox="1"/>
          <p:nvPr/>
        </p:nvSpPr>
        <p:spPr>
          <a:xfrm>
            <a:off x="5314877" y="8650544"/>
            <a:ext cx="1947905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119 541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Ledger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CAB904-9BC1-1B98-6D2D-B4CC9272E7A0}"/>
              </a:ext>
            </a:extLst>
          </p:cNvPr>
          <p:cNvSpPr txBox="1"/>
          <p:nvPr/>
        </p:nvSpPr>
        <p:spPr>
          <a:xfrm>
            <a:off x="7582442" y="8663133"/>
            <a:ext cx="1890196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700" dirty="0">
                <a:latin typeface="Arial" charset="0"/>
              </a:rPr>
              <a:t>TS 119 xxx</a:t>
            </a:r>
            <a:br>
              <a:rPr lang="en-GB" sz="2700" dirty="0">
                <a:latin typeface="Arial" charset="0"/>
              </a:rPr>
            </a:br>
            <a:r>
              <a:rPr lang="en-GB" dirty="0">
                <a:latin typeface="Arial" charset="0"/>
              </a:rPr>
              <a:t>Archive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C1AF6BEB-CF9F-A145-241D-ABE4E3F8A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517" y="9611712"/>
            <a:ext cx="4065537" cy="4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trust services from eIDAS v2</a:t>
            </a:r>
          </a:p>
        </p:txBody>
      </p:sp>
      <p:cxnSp>
        <p:nvCxnSpPr>
          <p:cNvPr id="23" name="Rett linje 3">
            <a:extLst>
              <a:ext uri="{FF2B5EF4-FFF2-40B4-BE49-F238E27FC236}">
                <a16:creationId xmlns:a16="http://schemas.microsoft.com/office/drawing/2014/main" id="{B59315F8-7F52-74CF-8FD3-6A78C0F336E6}"/>
              </a:ext>
            </a:extLst>
          </p:cNvPr>
          <p:cNvCxnSpPr>
            <a:cxnSpLocks/>
          </p:cNvCxnSpPr>
          <p:nvPr/>
        </p:nvCxnSpPr>
        <p:spPr>
          <a:xfrm>
            <a:off x="12168242" y="6184001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3">
            <a:extLst>
              <a:ext uri="{FF2B5EF4-FFF2-40B4-BE49-F238E27FC236}">
                <a16:creationId xmlns:a16="http://schemas.microsoft.com/office/drawing/2014/main" id="{1A9D52FC-4983-EEEA-460B-A4A58238AF6A}"/>
              </a:ext>
            </a:extLst>
          </p:cNvPr>
          <p:cNvCxnSpPr>
            <a:cxnSpLocks/>
          </p:cNvCxnSpPr>
          <p:nvPr/>
        </p:nvCxnSpPr>
        <p:spPr>
          <a:xfrm>
            <a:off x="9880512" y="6193622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3">
            <a:extLst>
              <a:ext uri="{FF2B5EF4-FFF2-40B4-BE49-F238E27FC236}">
                <a16:creationId xmlns:a16="http://schemas.microsoft.com/office/drawing/2014/main" id="{63D8F692-DF60-37D7-189C-E7806C6107E0}"/>
              </a:ext>
            </a:extLst>
          </p:cNvPr>
          <p:cNvCxnSpPr>
            <a:cxnSpLocks/>
          </p:cNvCxnSpPr>
          <p:nvPr/>
        </p:nvCxnSpPr>
        <p:spPr>
          <a:xfrm>
            <a:off x="7262782" y="6227053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3">
            <a:extLst>
              <a:ext uri="{FF2B5EF4-FFF2-40B4-BE49-F238E27FC236}">
                <a16:creationId xmlns:a16="http://schemas.microsoft.com/office/drawing/2014/main" id="{C54418EE-4A54-7131-CD06-89F1208463C5}"/>
              </a:ext>
            </a:extLst>
          </p:cNvPr>
          <p:cNvCxnSpPr>
            <a:cxnSpLocks/>
          </p:cNvCxnSpPr>
          <p:nvPr/>
        </p:nvCxnSpPr>
        <p:spPr>
          <a:xfrm>
            <a:off x="4660855" y="6162512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3">
            <a:extLst>
              <a:ext uri="{FF2B5EF4-FFF2-40B4-BE49-F238E27FC236}">
                <a16:creationId xmlns:a16="http://schemas.microsoft.com/office/drawing/2014/main" id="{CEF43600-BD24-079D-69B8-AFF2D770D90A}"/>
              </a:ext>
            </a:extLst>
          </p:cNvPr>
          <p:cNvCxnSpPr>
            <a:cxnSpLocks/>
          </p:cNvCxnSpPr>
          <p:nvPr/>
        </p:nvCxnSpPr>
        <p:spPr>
          <a:xfrm>
            <a:off x="14218398" y="6193622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3">
            <a:extLst>
              <a:ext uri="{FF2B5EF4-FFF2-40B4-BE49-F238E27FC236}">
                <a16:creationId xmlns:a16="http://schemas.microsoft.com/office/drawing/2014/main" id="{0F1E9639-DA3C-6036-8010-559D987CD926}"/>
              </a:ext>
            </a:extLst>
          </p:cNvPr>
          <p:cNvCxnSpPr>
            <a:cxnSpLocks/>
          </p:cNvCxnSpPr>
          <p:nvPr/>
        </p:nvCxnSpPr>
        <p:spPr>
          <a:xfrm>
            <a:off x="16517566" y="6166949"/>
            <a:ext cx="0" cy="5361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5">
            <a:extLst>
              <a:ext uri="{FF2B5EF4-FFF2-40B4-BE49-F238E27FC236}">
                <a16:creationId xmlns:a16="http://schemas.microsoft.com/office/drawing/2014/main" id="{C6DE91CA-6B43-FE17-2975-E6A67EFCE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587" y="3734857"/>
            <a:ext cx="4368504" cy="102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version under national ballot</a:t>
            </a:r>
          </a:p>
          <a:p>
            <a:pPr marL="342900" indent="-342900" eaLnBrk="1" hangingPunct="1">
              <a:spcBef>
                <a:spcPct val="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GB" altLang="en-US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Incorporating NIS2 requirements</a:t>
            </a:r>
          </a:p>
          <a:p>
            <a:pPr marL="342900" indent="-342900" eaLnBrk="1" hangingPunct="1">
              <a:spcBef>
                <a:spcPct val="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Incorporate latest ISO/IEC 27002</a:t>
            </a:r>
          </a:p>
        </p:txBody>
      </p:sp>
      <p:pic>
        <p:nvPicPr>
          <p:cNvPr id="1026" name="Picture 2" descr="ETSI - CENGN">
            <a:extLst>
              <a:ext uri="{FF2B5EF4-FFF2-40B4-BE49-F238E27FC236}">
                <a16:creationId xmlns:a16="http://schemas.microsoft.com/office/drawing/2014/main" id="{64A46750-51EF-E0F3-0D39-753D186DE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285" y="1817361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38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F94C-E0DA-21C4-553F-1D4119FF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93" y="289102"/>
            <a:ext cx="15773400" cy="1172044"/>
          </a:xfrm>
        </p:spPr>
        <p:txBody>
          <a:bodyPr/>
          <a:lstStyle/>
          <a:p>
            <a:r>
              <a:rPr lang="nb-NO" dirty="0"/>
              <a:t>DORA and (Q)</a:t>
            </a:r>
            <a:r>
              <a:rPr lang="nb-NO" dirty="0" err="1"/>
              <a:t>TSPs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0D8DA-A0E5-519A-21CC-6E7326AD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D4A6F-0233-4D55-9149-7C9CFEAC92F5}" type="slidenum">
              <a:rPr lang="en-GB" noProof="0" smtClean="0"/>
              <a:pPr>
                <a:defRPr/>
              </a:pPr>
              <a:t>8</a:t>
            </a:fld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1F2F23-200B-00FA-5818-E039C4C12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326" y="3436562"/>
            <a:ext cx="13401389" cy="6032310"/>
          </a:xfrm>
          <a:prstGeom prst="rect">
            <a:avLst/>
          </a:prstGeom>
        </p:spPr>
      </p:pic>
      <p:sp>
        <p:nvSpPr>
          <p:cNvPr id="6" name="TextBox 26">
            <a:extLst>
              <a:ext uri="{FF2B5EF4-FFF2-40B4-BE49-F238E27FC236}">
                <a16:creationId xmlns:a16="http://schemas.microsoft.com/office/drawing/2014/main" id="{699AF804-92BE-87B5-246C-BDF236723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882" y="6442552"/>
            <a:ext cx="3632726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QTSPs be critical TPPs?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Implies supervision by ESAs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1FDBEEAA-5B9E-98B9-0414-056BFE1F3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918" y="1685021"/>
            <a:ext cx="11649279" cy="190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all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providers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supervisory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authorities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(ESA):</a:t>
            </a:r>
          </a:p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EBA (banking), ESMA (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securities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EIOPA (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insurance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pensions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None/>
            </a:pP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standards (RTS, ITS) to be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defined</a:t>
            </a:r>
            <a:endParaRPr lang="nb-NO" sz="2027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Substitutes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overrides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NIS2 </a:t>
            </a:r>
            <a:r>
              <a:rPr lang="nb-NO" sz="2027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nb-NO" sz="2027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relevant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77B9A329-9AAC-ED2B-E3B9-DF9BDD408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81" y="3788116"/>
            <a:ext cx="4368504" cy="40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and Board responsible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5DB0B93E-3083-6109-F3F8-5DDF18BDE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32" y="4644317"/>
            <a:ext cx="4065453" cy="71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 to national financial authorities, not to NIS supervisors</a:t>
            </a:r>
          </a:p>
        </p:txBody>
      </p:sp>
    </p:spTree>
    <p:extLst>
      <p:ext uri="{BB962C8B-B14F-4D97-AF65-F5344CB8AC3E}">
        <p14:creationId xmlns:p14="http://schemas.microsoft.com/office/powerpoint/2010/main" val="3786280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9AA768-D38B-1BA3-81E3-519D70ED5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93" y="520279"/>
            <a:ext cx="15773400" cy="1471808"/>
          </a:xfrm>
        </p:spPr>
        <p:txBody>
          <a:bodyPr/>
          <a:lstStyle/>
          <a:p>
            <a:r>
              <a:rPr lang="nb-NO" dirty="0" err="1"/>
              <a:t>Conclusions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F30310-7696-AF0D-084D-08AE79AD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D4A6F-0233-4D55-9149-7C9CFEAC92F5}" type="slidenum">
              <a:rPr lang="en-GB" noProof="0" smtClean="0"/>
              <a:pPr>
                <a:defRPr/>
              </a:pPr>
              <a:t>9</a:t>
            </a:fld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D11E2-407E-8F6F-2338-A6A001576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845" y="2931909"/>
            <a:ext cx="10492243" cy="5176248"/>
          </a:xfrm>
          <a:prstGeom prst="rect">
            <a:avLst/>
          </a:prstGeom>
        </p:spPr>
      </p:pic>
      <p:sp>
        <p:nvSpPr>
          <p:cNvPr id="6" name="TextBox 26">
            <a:extLst>
              <a:ext uri="{FF2B5EF4-FFF2-40B4-BE49-F238E27FC236}">
                <a16:creationId xmlns:a16="http://schemas.microsoft.com/office/drawing/2014/main" id="{0E246D37-0674-6780-478A-04433FCE2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82" y="2931909"/>
            <a:ext cx="5167032" cy="165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Cybersecurity regulation is complex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Harmonization is sought but not perfect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supervisory authorities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reporting, e.g. of incidents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difficult to determine what applies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9446DC57-FF3D-D527-3D7E-F1B096206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79" y="5263515"/>
            <a:ext cx="7102821" cy="165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successful, EU security will be better than rest of the world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balance security vs cost correct?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EU suppliers be hampered in a global market?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will the security be an advantage?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bar for foreign actors to enter Europe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255C4F13-E128-6B58-B8C7-C4F5E481C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80" y="7297796"/>
            <a:ext cx="7102821" cy="102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90000"/>
              <a:buBlip>
                <a:blip r:embed="rId3"/>
              </a:buBlip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(Q)TSAs are subject to several regulations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ones depends partly on the (Q)TSAs market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en-GB" altLang="en-US" sz="2027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bar is raised – may be increasingly difficult for SMEs(?)</a:t>
            </a:r>
          </a:p>
        </p:txBody>
      </p:sp>
    </p:spTree>
    <p:extLst>
      <p:ext uri="{BB962C8B-B14F-4D97-AF65-F5344CB8AC3E}">
        <p14:creationId xmlns:p14="http://schemas.microsoft.com/office/powerpoint/2010/main" val="917956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94CE6-7BA2-4DCB-BCDB-59FF51CF7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6944" y="1342782"/>
            <a:ext cx="7668663" cy="3581400"/>
          </a:xfrm>
        </p:spPr>
        <p:txBody>
          <a:bodyPr/>
          <a:lstStyle/>
          <a:p>
            <a:r>
              <a:rPr lang="en-SE" sz="9750"/>
              <a:t>Thank you!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F367CBD-9949-4971-A5CE-3CCACC5733A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343106"/>
            <a:fld id="{F6F1FF15-E70F-4E75-9FBD-FB616F246E81}" type="slidenum">
              <a:rPr lang="en-US">
                <a:solidFill>
                  <a:srgbClr val="2A0062"/>
                </a:solidFill>
                <a:latin typeface="Arial"/>
              </a:rPr>
              <a:pPr defTabSz="343106"/>
              <a:t>10</a:t>
            </a:fld>
            <a:endParaRPr lang="en-US">
              <a:solidFill>
                <a:srgbClr val="2A0062"/>
              </a:solidFill>
              <a:latin typeface="Arial"/>
            </a:endParaRPr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DFF66E5F-0D35-492B-934E-6348127EA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786760" y="1539115"/>
            <a:ext cx="10930760" cy="819807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D6074745-421E-4BA1-9853-E2F83F6A8945}"/>
              </a:ext>
            </a:extLst>
          </p:cNvPr>
          <p:cNvSpPr txBox="1"/>
          <p:nvPr/>
        </p:nvSpPr>
        <p:spPr>
          <a:xfrm>
            <a:off x="8307159" y="4622488"/>
            <a:ext cx="98542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3106"/>
            <a:r>
              <a:rPr lang="nb-NO" sz="4200" dirty="0">
                <a:solidFill>
                  <a:srgbClr val="2A0062"/>
                </a:solidFill>
                <a:latin typeface="Arial"/>
              </a:rPr>
              <a:t>Jon Ølnes</a:t>
            </a:r>
          </a:p>
          <a:p>
            <a:pPr defTabSz="343106"/>
            <a:r>
              <a:rPr lang="nb-NO" sz="4200" dirty="0" err="1">
                <a:solidFill>
                  <a:srgbClr val="2A0062"/>
                </a:solidFill>
                <a:latin typeface="Arial"/>
              </a:rPr>
              <a:t>Tribe</a:t>
            </a:r>
            <a:r>
              <a:rPr lang="nb-NO" sz="4200" dirty="0">
                <a:solidFill>
                  <a:srgbClr val="2A0062"/>
                </a:solidFill>
                <a:latin typeface="Arial"/>
              </a:rPr>
              <a:t> Lead Signing &amp; Trust Services</a:t>
            </a:r>
          </a:p>
          <a:p>
            <a:pPr defTabSz="343106"/>
            <a:r>
              <a:rPr lang="nb-NO" sz="4200" dirty="0">
                <a:solidFill>
                  <a:srgbClr val="FF0000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jon.olnes@signicat.com</a:t>
            </a:r>
            <a:r>
              <a:rPr lang="nb-NO" sz="4200" dirty="0">
                <a:solidFill>
                  <a:srgbClr val="FF0000"/>
                </a:solidFill>
                <a:latin typeface="Arial"/>
              </a:rPr>
              <a:t> </a:t>
            </a:r>
            <a:endParaRPr lang="en-SE" sz="4200" dirty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301887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Signicatt">
      <a:dk1>
        <a:srgbClr val="2A0062"/>
      </a:dk1>
      <a:lt1>
        <a:srgbClr val="FFFFFF"/>
      </a:lt1>
      <a:dk2>
        <a:srgbClr val="2A0062"/>
      </a:dk2>
      <a:lt2>
        <a:srgbClr val="F2F0F6"/>
      </a:lt2>
      <a:accent1>
        <a:srgbClr val="41FFD1"/>
      </a:accent1>
      <a:accent2>
        <a:srgbClr val="2A0062"/>
      </a:accent2>
      <a:accent3>
        <a:srgbClr val="F2F0F6"/>
      </a:accent3>
      <a:accent4>
        <a:srgbClr val="FF8F8F"/>
      </a:accent4>
      <a:accent5>
        <a:srgbClr val="FFDDDD"/>
      </a:accent5>
      <a:accent6>
        <a:srgbClr val="DFDBD6"/>
      </a:accent6>
      <a:hlink>
        <a:srgbClr val="DFDBD6"/>
      </a:hlink>
      <a:folHlink>
        <a:srgbClr val="DFDBD6"/>
      </a:folHlink>
    </a:clrScheme>
    <a:fontScheme name="Custom 10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ignicat_PPT-Mal_10.05.2021" id="{E0943E0C-D702-4085-B5D3-8FEBEE166873}" vid="{4008EA71-79AD-4E04-B90A-A61585CC1D9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2aee2f-c119-440a-ab00-078a0d0f6509">
      <Terms xmlns="http://schemas.microsoft.com/office/infopath/2007/PartnerControls"/>
    </lcf76f155ced4ddcb4097134ff3c332f>
    <TaxCatchAll xmlns="636fd67a-c5c8-4832-b216-807cd0aa9ca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A2E60DBE9C684194A1C3FEA0CDE7E2" ma:contentTypeVersion="18" ma:contentTypeDescription="Create a new document." ma:contentTypeScope="" ma:versionID="73172db1caf2e70caa434d8d019b88e6">
  <xsd:schema xmlns:xsd="http://www.w3.org/2001/XMLSchema" xmlns:xs="http://www.w3.org/2001/XMLSchema" xmlns:p="http://schemas.microsoft.com/office/2006/metadata/properties" xmlns:ns2="7b2aee2f-c119-440a-ab00-078a0d0f6509" xmlns:ns3="636fd67a-c5c8-4832-b216-807cd0aa9cac" targetNamespace="http://schemas.microsoft.com/office/2006/metadata/properties" ma:root="true" ma:fieldsID="457de253a73884d1f24ef7e44468b742" ns2:_="" ns3:_="">
    <xsd:import namespace="7b2aee2f-c119-440a-ab00-078a0d0f6509"/>
    <xsd:import namespace="636fd67a-c5c8-4832-b216-807cd0aa9c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aee2f-c119-440a-ab00-078a0d0f6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accff1-e207-4794-8c94-4755d46ca4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fd67a-c5c8-4832-b216-807cd0aa9ca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b029663-0a5e-4bc4-a6ef-e74ef8226d8b}" ma:internalName="TaxCatchAll" ma:showField="CatchAllData" ma:web="636fd67a-c5c8-4832-b216-807cd0aa9c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722932-6266-4D49-ADF5-92B19F9AE242}">
  <ds:schemaRefs>
    <ds:schemaRef ds:uri="636fd67a-c5c8-4832-b216-807cd0aa9cac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7b2aee2f-c119-440a-ab00-078a0d0f6509"/>
  </ds:schemaRefs>
</ds:datastoreItem>
</file>

<file path=customXml/itemProps2.xml><?xml version="1.0" encoding="utf-8"?>
<ds:datastoreItem xmlns:ds="http://schemas.openxmlformats.org/officeDocument/2006/customXml" ds:itemID="{9CEBE448-E5D7-4C54-B3F9-90F405789E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B4D8F3-FCFA-4E8A-9499-61BE98E5FBAD}">
  <ds:schemaRefs>
    <ds:schemaRef ds:uri="636fd67a-c5c8-4832-b216-807cd0aa9cac"/>
    <ds:schemaRef ds:uri="7b2aee2f-c119-440a-ab00-078a0d0f65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657</Words>
  <Application>Microsoft Office PowerPoint</Application>
  <PresentationFormat>Custom</PresentationFormat>
  <Paragraphs>95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Wingdings</vt:lpstr>
      <vt:lpstr>ＭＳ Ｐゴシック</vt:lpstr>
      <vt:lpstr>Mabry Pro</vt:lpstr>
      <vt:lpstr>Arial</vt:lpstr>
      <vt:lpstr>Calibri</vt:lpstr>
      <vt:lpstr>Aptos</vt:lpstr>
      <vt:lpstr>4_Office Theme</vt:lpstr>
      <vt:lpstr>Impact of NIS2 and DORA to trust service providers operating in several Member States  eIDAS 2.0: Challenges of digital transformation – where are we going? Vilnius/online 2024.04.24  Jon Ølnes Tribe Lead Signing and Trust Services Director Signicat</vt:lpstr>
      <vt:lpstr>Disclaimer</vt:lpstr>
      <vt:lpstr>PowerPoint Presentation</vt:lpstr>
      <vt:lpstr>PowerPoint Presentation</vt:lpstr>
      <vt:lpstr>PowerPoint Presentation</vt:lpstr>
      <vt:lpstr>NIS2 and (Q)TSPs</vt:lpstr>
      <vt:lpstr>Policy and security requirements for trust services</vt:lpstr>
      <vt:lpstr>DORA and (Q)TSPs</vt:lpstr>
      <vt:lpstr>Conclusions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DIS: Master slides - Track 1</dc:title>
  <dc:creator>Jon Ølnes</dc:creator>
  <cp:lastModifiedBy>Jon Ølnes</cp:lastModifiedBy>
  <cp:revision>10</cp:revision>
  <dcterms:created xsi:type="dcterms:W3CDTF">2006-08-16T00:00:00Z</dcterms:created>
  <dcterms:modified xsi:type="dcterms:W3CDTF">2024-04-23T20:24:32Z</dcterms:modified>
  <dc:identifier>DAGBiHnHZyU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0x010100D8A2E60DBE9C684194A1C3FEA0CDE7E2</vt:lpwstr>
  </property>
  <property fmtid="{D5CDD505-2E9C-101B-9397-08002B2CF9AE}" pid="3" name="MediaServiceImageTags">
    <vt:lpwstr/>
  </property>
</Properties>
</file>